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299" r:id="rId4"/>
    <p:sldId id="297" r:id="rId5"/>
    <p:sldId id="293" r:id="rId6"/>
    <p:sldId id="260" r:id="rId7"/>
    <p:sldId id="261" r:id="rId8"/>
    <p:sldId id="301" r:id="rId9"/>
    <p:sldId id="263" r:id="rId10"/>
    <p:sldId id="302" r:id="rId11"/>
    <p:sldId id="265" r:id="rId12"/>
    <p:sldId id="296" r:id="rId13"/>
    <p:sldId id="267" r:id="rId14"/>
    <p:sldId id="268" r:id="rId15"/>
    <p:sldId id="269" r:id="rId16"/>
    <p:sldId id="270" r:id="rId17"/>
    <p:sldId id="271" r:id="rId18"/>
    <p:sldId id="272" r:id="rId19"/>
    <p:sldId id="298" r:id="rId20"/>
    <p:sldId id="274" r:id="rId21"/>
    <p:sldId id="275" r:id="rId22"/>
    <p:sldId id="276" r:id="rId23"/>
    <p:sldId id="277" r:id="rId24"/>
    <p:sldId id="278" r:id="rId25"/>
    <p:sldId id="279" r:id="rId26"/>
    <p:sldId id="280" r:id="rId27"/>
    <p:sldId id="282" r:id="rId28"/>
    <p:sldId id="283" r:id="rId29"/>
    <p:sldId id="284" r:id="rId30"/>
    <p:sldId id="285" r:id="rId31"/>
    <p:sldId id="286" r:id="rId32"/>
    <p:sldId id="292"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Ref idx="minor">
          <a:srgbClr val="000000"/>
        </a:fontRef>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Ref idx="minor">
          <a:srgbClr val="000000"/>
        </a:fontRef>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63"/>
  </p:normalViewPr>
  <p:slideViewPr>
    <p:cSldViewPr snapToGrid="0">
      <p:cViewPr>
        <p:scale>
          <a:sx n="40" d="100"/>
          <a:sy n="40" d="100"/>
        </p:scale>
        <p:origin x="-330" y="24"/>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1143000" y="685800"/>
            <a:ext cx="4572000" cy="3429000"/>
          </a:xfrm>
          <a:prstGeom prst="rect">
            <a:avLst/>
          </a:prstGeom>
        </p:spPr>
        <p:txBody>
          <a:bodyPr/>
          <a:lstStyle/>
          <a:p>
            <a:endParaRPr/>
          </a:p>
        </p:txBody>
      </p:sp>
      <p:sp>
        <p:nvSpPr>
          <p:cNvPr id="211" name="Shape 21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0994007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xfrm>
            <a:off x="381000" y="685800"/>
            <a:ext cx="6096000" cy="3429000"/>
          </a:xfrm>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t>Experience the remarkable benefits of the world’s most innovative products. Designed with Swiss precision to meet exacting standards for efficacy, quality, and safety, there is nothing like it.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defTabSz="914400">
              <a:lnSpc>
                <a:spcPct val="90000"/>
              </a:lnSpc>
              <a:defRPr sz="7000" spc="0">
                <a:solidFill>
                  <a:srgbClr val="F5F6F1"/>
                </a:solidFill>
              </a:defRPr>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vl1pPr>
            <a:lvl2pPr marL="0" indent="457200" algn="ctr">
              <a:lnSpc>
                <a:spcPct val="80000"/>
              </a:lnSpc>
              <a:spcBef>
                <a:spcPts val="0"/>
              </a:spcBef>
              <a:buSzTx/>
              <a:buNone/>
              <a:defRPr sz="11600" spc="-232"/>
            </a:lvl2pPr>
            <a:lvl3pPr marL="0" indent="914400" algn="ctr">
              <a:lnSpc>
                <a:spcPct val="80000"/>
              </a:lnSpc>
              <a:spcBef>
                <a:spcPts val="0"/>
              </a:spcBef>
              <a:buSzTx/>
              <a:buNone/>
              <a:defRPr sz="11600" spc="-232"/>
            </a:lvl3pPr>
            <a:lvl4pPr marL="0" indent="1371600" algn="ctr">
              <a:lnSpc>
                <a:spcPct val="80000"/>
              </a:lnSpc>
              <a:spcBef>
                <a:spcPts val="0"/>
              </a:spcBef>
              <a:buSzTx/>
              <a:buNone/>
              <a:defRPr sz="11600" spc="-232"/>
            </a:lvl4pPr>
            <a:lvl5pPr marL="0" indent="1828800" algn="ctr">
              <a:lnSpc>
                <a:spcPct val="80000"/>
              </a:lnSpc>
              <a:spcBef>
                <a:spcPts val="0"/>
              </a:spcBef>
              <a:buSzTx/>
              <a:buNone/>
              <a:defRPr sz="11600" spc="-232"/>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vl1pPr>
            <a:lvl2pPr marL="638923" indent="-12700">
              <a:spcBef>
                <a:spcPts val="0"/>
              </a:spcBef>
              <a:buSzTx/>
              <a:buNone/>
              <a:defRPr sz="8500" spc="-170"/>
            </a:lvl2pPr>
            <a:lvl3pPr marL="638923" indent="444500">
              <a:spcBef>
                <a:spcPts val="0"/>
              </a:spcBef>
              <a:buSzTx/>
              <a:buNone/>
              <a:defRPr sz="8500" spc="-170"/>
            </a:lvl3pPr>
            <a:lvl4pPr marL="638923" indent="901700">
              <a:spcBef>
                <a:spcPts val="0"/>
              </a:spcBef>
              <a:buSzTx/>
              <a:buNone/>
              <a:defRPr sz="8500" spc="-170"/>
            </a:lvl4pPr>
            <a:lvl5pPr marL="638923" indent="1358900">
              <a:spcBef>
                <a:spcPts val="0"/>
              </a:spcBef>
              <a:buSzTx/>
              <a:buNone/>
              <a:defRPr sz="8500" spc="-170"/>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Full Photo">
    <p:bg>
      <p:bgPr>
        <a:solidFill>
          <a:srgbClr val="ED7867"/>
        </a:solidFill>
        <a:effectLst/>
      </p:bgPr>
    </p:bg>
    <p:spTree>
      <p:nvGrpSpPr>
        <p:cNvPr id="1" name=""/>
        <p:cNvGrpSpPr/>
        <p:nvPr/>
      </p:nvGrpSpPr>
      <p:grpSpPr>
        <a:xfrm>
          <a:off x="0" y="0"/>
          <a:ext cx="0" cy="0"/>
          <a:chOff x="0" y="0"/>
          <a:chExt cx="0" cy="0"/>
        </a:xfrm>
      </p:grpSpPr>
      <p:sp>
        <p:nvSpPr>
          <p:cNvPr id="149" name="Image"/>
          <p:cNvSpPr>
            <a:spLocks noGrp="1"/>
          </p:cNvSpPr>
          <p:nvPr>
            <p:ph type="pic" idx="21"/>
          </p:nvPr>
        </p:nvSpPr>
        <p:spPr>
          <a:xfrm>
            <a:off x="-39676" y="-1296450"/>
            <a:ext cx="24463351" cy="16308900"/>
          </a:xfrm>
          <a:prstGeom prst="rect">
            <a:avLst/>
          </a:prstGeom>
        </p:spPr>
        <p:txBody>
          <a:bodyPr lIns="91439" tIns="45719" rIns="91439" bIns="45719">
            <a:noAutofit/>
          </a:bodyPr>
          <a:lstStyle/>
          <a:p>
            <a:endParaRPr/>
          </a:p>
        </p:txBody>
      </p:sp>
      <p:sp>
        <p:nvSpPr>
          <p:cNvPr id="150" name="Slide Number"/>
          <p:cNvSpPr txBox="1">
            <a:spLocks noGrp="1"/>
          </p:cNvSpPr>
          <p:nvPr>
            <p:ph type="sldNum" sz="quarter" idx="2"/>
          </p:nvPr>
        </p:nvSpPr>
        <p:spPr>
          <a:xfrm>
            <a:off x="11959031" y="13081000"/>
            <a:ext cx="453238" cy="461366"/>
          </a:xfrm>
          <a:prstGeom prst="rect">
            <a:avLst/>
          </a:prstGeom>
        </p:spPr>
        <p:txBody>
          <a:bodyPr anchor="t"/>
          <a:lstStyle>
            <a:lvl1pPr defTabSz="825500">
              <a:defRPr sz="2400"/>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5F6F2"/>
        </a:solidFill>
        <a:effectLst/>
      </p:bgPr>
    </p:bg>
    <p:spTree>
      <p:nvGrpSpPr>
        <p:cNvPr id="1" name=""/>
        <p:cNvGrpSpPr/>
        <p:nvPr/>
      </p:nvGrpSpPr>
      <p:grpSpPr>
        <a:xfrm>
          <a:off x="0" y="0"/>
          <a:ext cx="0" cy="0"/>
          <a:chOff x="0" y="0"/>
          <a:chExt cx="0" cy="0"/>
        </a:xfrm>
      </p:grpSpPr>
      <p:sp>
        <p:nvSpPr>
          <p:cNvPr id="157" name="Slide Title"/>
          <p:cNvSpPr txBox="1">
            <a:spLocks noGrp="1"/>
          </p:cNvSpPr>
          <p:nvPr>
            <p:ph type="title" hasCustomPrompt="1"/>
          </p:nvPr>
        </p:nvSpPr>
        <p:spPr>
          <a:prstGeom prst="rect">
            <a:avLst/>
          </a:prstGeom>
        </p:spPr>
        <p:txBody>
          <a:bodyPr/>
          <a:lstStyle/>
          <a:p>
            <a:r>
              <a:t>Slide Title</a:t>
            </a:r>
          </a:p>
        </p:txBody>
      </p:sp>
      <p:sp>
        <p:nvSpPr>
          <p:cNvPr id="158"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a:lvl1pPr>
          </a:lstStyle>
          <a:p>
            <a:r>
              <a:t>Slide Subtitle</a:t>
            </a:r>
          </a:p>
        </p:txBody>
      </p:sp>
      <p:sp>
        <p:nvSpPr>
          <p:cNvPr id="159"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67"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68"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b="0" spc="-232"/>
            </a:lvl1pPr>
          </a:lstStyle>
          <a:p>
            <a:r>
              <a:t>Presentation Title</a:t>
            </a:r>
          </a:p>
        </p:txBody>
      </p:sp>
      <p:sp>
        <p:nvSpPr>
          <p:cNvPr id="169"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77" name="Title Text"/>
          <p:cNvSpPr txBox="1">
            <a:spLocks noGrp="1"/>
          </p:cNvSpPr>
          <p:nvPr>
            <p:ph type="title"/>
          </p:nvPr>
        </p:nvSpPr>
        <p:spPr>
          <a:xfrm>
            <a:off x="3048000" y="2244725"/>
            <a:ext cx="18288000" cy="4775201"/>
          </a:xfrm>
          <a:prstGeom prst="rect">
            <a:avLst/>
          </a:prstGeom>
        </p:spPr>
        <p:txBody>
          <a:bodyPr lIns="91439" tIns="91439" rIns="91439" bIns="91439" anchor="b"/>
          <a:lstStyle>
            <a:lvl1pPr algn="ctr" defTabSz="1828800">
              <a:lnSpc>
                <a:spcPct val="90000"/>
              </a:lnSpc>
              <a:defRPr sz="12000" b="0" spc="0"/>
            </a:lvl1pPr>
          </a:lstStyle>
          <a:p>
            <a:r>
              <a:t>Title Text</a:t>
            </a:r>
          </a:p>
        </p:txBody>
      </p:sp>
      <p:sp>
        <p:nvSpPr>
          <p:cNvPr id="178" name="Body Level One…"/>
          <p:cNvSpPr txBox="1">
            <a:spLocks noGrp="1"/>
          </p:cNvSpPr>
          <p:nvPr>
            <p:ph type="body" sz="quarter" idx="1"/>
          </p:nvPr>
        </p:nvSpPr>
        <p:spPr>
          <a:xfrm>
            <a:off x="3048000" y="7204075"/>
            <a:ext cx="18288000" cy="3311525"/>
          </a:xfrm>
          <a:prstGeom prst="rect">
            <a:avLst/>
          </a:prstGeom>
        </p:spPr>
        <p:txBody>
          <a:bodyPr lIns="91439" tIns="91439" rIns="91439" bIns="91439"/>
          <a:lstStyle>
            <a:lvl1pPr marL="0" indent="0" algn="ctr" defTabSz="1828800">
              <a:spcBef>
                <a:spcPts val="2000"/>
              </a:spcBef>
              <a:buSzTx/>
              <a:buNone/>
            </a:lvl1pPr>
            <a:lvl2pPr marL="0" indent="457200" algn="ctr" defTabSz="1828800">
              <a:spcBef>
                <a:spcPts val="2000"/>
              </a:spcBef>
              <a:buSzTx/>
              <a:buNone/>
            </a:lvl2pPr>
            <a:lvl3pPr marL="0" indent="914400" algn="ctr" defTabSz="1828800">
              <a:spcBef>
                <a:spcPts val="2000"/>
              </a:spcBef>
              <a:buSzTx/>
              <a:buNone/>
            </a:lvl3pPr>
            <a:lvl4pPr marL="0" indent="1371600" algn="ctr" defTabSz="1828800">
              <a:spcBef>
                <a:spcPts val="2000"/>
              </a:spcBef>
              <a:buSzTx/>
              <a:buNone/>
            </a:lvl4pPr>
            <a:lvl5pPr marL="0" indent="1828800" algn="ctr" defTabSz="1828800">
              <a:spcBef>
                <a:spcPts val="2000"/>
              </a:spcBef>
              <a:buSzTx/>
              <a:buNone/>
            </a:lvl5pPr>
          </a:lstStyle>
          <a:p>
            <a:r>
              <a:t>Body Level One</a:t>
            </a:r>
          </a:p>
          <a:p>
            <a:pPr lvl="1"/>
            <a:r>
              <a:t>Body Level Two</a:t>
            </a:r>
          </a:p>
          <a:p>
            <a:pPr lvl="2"/>
            <a:r>
              <a:t>Body Level Three</a:t>
            </a:r>
          </a:p>
          <a:p>
            <a:pPr lvl="3"/>
            <a:r>
              <a:t>Body Level Four</a:t>
            </a:r>
          </a:p>
          <a:p>
            <a:pPr lvl="4"/>
            <a:r>
              <a:t>Body Level Five</a:t>
            </a:r>
          </a:p>
        </p:txBody>
      </p:sp>
      <p:sp>
        <p:nvSpPr>
          <p:cNvPr id="179" name="Slide Number"/>
          <p:cNvSpPr txBox="1">
            <a:spLocks noGrp="1"/>
          </p:cNvSpPr>
          <p:nvPr>
            <p:ph type="sldNum" sz="quarter" idx="2"/>
          </p:nvPr>
        </p:nvSpPr>
        <p:spPr>
          <a:xfrm>
            <a:off x="22173082" y="12806502"/>
            <a:ext cx="534519" cy="542646"/>
          </a:xfrm>
          <a:prstGeom prst="rect">
            <a:avLst/>
          </a:prstGeom>
        </p:spPr>
        <p:txBody>
          <a:bodyPr lIns="91439" tIns="91439" rIns="91439" bIns="91439" anchor="ctr"/>
          <a:lstStyle>
            <a:lvl1pPr algn="r" defTabSz="1828800">
              <a:defRPr sz="24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defTabSz="914400">
              <a:lnSpc>
                <a:spcPct val="90000"/>
              </a:lnSpc>
              <a:defRPr sz="7000" spc="0">
                <a:solidFill>
                  <a:srgbClr val="F5F6F1"/>
                </a:solidFill>
              </a:defRPr>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ig Fact">
    <p:bg>
      <p:bgPr>
        <a:solidFill>
          <a:srgbClr val="373535"/>
        </a:solidFill>
        <a:effectLst/>
      </p:bgPr>
    </p:bg>
    <p:spTree>
      <p:nvGrpSpPr>
        <p:cNvPr id="1" name=""/>
        <p:cNvGrpSpPr/>
        <p:nvPr/>
      </p:nvGrpSpPr>
      <p:grpSpPr>
        <a:xfrm>
          <a:off x="0" y="0"/>
          <a:ext cx="0" cy="0"/>
          <a:chOff x="0" y="0"/>
          <a:chExt cx="0" cy="0"/>
        </a:xfrm>
      </p:grpSpPr>
      <p:sp>
        <p:nvSpPr>
          <p:cNvPr id="18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solidFill>
                  <a:srgbClr val="FFFFFF"/>
                </a:solidFill>
              </a:defRPr>
            </a:lvl1pPr>
            <a:lvl2pPr marL="0" indent="457200" algn="ctr">
              <a:lnSpc>
                <a:spcPct val="80000"/>
              </a:lnSpc>
              <a:spcBef>
                <a:spcPts val="0"/>
              </a:spcBef>
              <a:buSzTx/>
              <a:buNone/>
              <a:defRPr sz="25000" b="1" spc="-250">
                <a:solidFill>
                  <a:srgbClr val="FFFFFF"/>
                </a:solidFill>
              </a:defRPr>
            </a:lvl2pPr>
            <a:lvl3pPr marL="0" indent="914400" algn="ctr">
              <a:lnSpc>
                <a:spcPct val="80000"/>
              </a:lnSpc>
              <a:spcBef>
                <a:spcPts val="0"/>
              </a:spcBef>
              <a:buSzTx/>
              <a:buNone/>
              <a:defRPr sz="25000" b="1" spc="-250">
                <a:solidFill>
                  <a:srgbClr val="FFFFFF"/>
                </a:solidFill>
              </a:defRPr>
            </a:lvl3pPr>
            <a:lvl4pPr marL="0" indent="1371600" algn="ctr">
              <a:lnSpc>
                <a:spcPct val="80000"/>
              </a:lnSpc>
              <a:spcBef>
                <a:spcPts val="0"/>
              </a:spcBef>
              <a:buSzTx/>
              <a:buNone/>
              <a:defRPr sz="25000" b="1" spc="-250">
                <a:solidFill>
                  <a:srgbClr val="FFFFFF"/>
                </a:solidFill>
              </a:defRPr>
            </a:lvl4pPr>
            <a:lvl5pPr marL="0" indent="1828800" algn="ctr">
              <a:lnSpc>
                <a:spcPct val="80000"/>
              </a:lnSpc>
              <a:spcBef>
                <a:spcPts val="0"/>
              </a:spcBef>
              <a:buSzTx/>
              <a:buNone/>
              <a:defRPr sz="25000" b="1" spc="-250">
                <a:solidFill>
                  <a:srgbClr val="FFFFFF"/>
                </a:solidFill>
              </a:defRPr>
            </a:lvl5pPr>
          </a:lstStyle>
          <a:p>
            <a:r>
              <a:t>100%</a:t>
            </a:r>
          </a:p>
          <a:p>
            <a:pPr lvl="1"/>
            <a:endParaRPr/>
          </a:p>
          <a:p>
            <a:pPr lvl="2"/>
            <a:endParaRPr/>
          </a:p>
          <a:p>
            <a:pPr lvl="3"/>
            <a:endParaRPr/>
          </a:p>
          <a:p>
            <a:pPr lvl="4"/>
            <a:endParaRPr/>
          </a:p>
        </p:txBody>
      </p:sp>
      <p:sp>
        <p:nvSpPr>
          <p:cNvPr id="18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solidFill>
                  <a:srgbClr val="FFFFFF"/>
                </a:solidFill>
              </a:defRPr>
            </a:lvl1pPr>
          </a:lstStyle>
          <a:p>
            <a:r>
              <a:t>Fact information</a:t>
            </a:r>
          </a:p>
        </p:txBody>
      </p:sp>
      <p:sp>
        <p:nvSpPr>
          <p:cNvPr id="1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Full Photo">
    <p:bg>
      <p:bgPr>
        <a:solidFill>
          <a:srgbClr val="ED7867"/>
        </a:solidFill>
        <a:effectLst/>
      </p:bgPr>
    </p:bg>
    <p:spTree>
      <p:nvGrpSpPr>
        <p:cNvPr id="1" name=""/>
        <p:cNvGrpSpPr/>
        <p:nvPr/>
      </p:nvGrpSpPr>
      <p:grpSpPr>
        <a:xfrm>
          <a:off x="0" y="0"/>
          <a:ext cx="0" cy="0"/>
          <a:chOff x="0" y="0"/>
          <a:chExt cx="0" cy="0"/>
        </a:xfrm>
      </p:grpSpPr>
      <p:sp>
        <p:nvSpPr>
          <p:cNvPr id="195" name="Bild"/>
          <p:cNvSpPr>
            <a:spLocks noGrp="1"/>
          </p:cNvSpPr>
          <p:nvPr>
            <p:ph type="pic" idx="21"/>
          </p:nvPr>
        </p:nvSpPr>
        <p:spPr>
          <a:xfrm>
            <a:off x="-39676" y="-1296451"/>
            <a:ext cx="24463352" cy="16308902"/>
          </a:xfrm>
          <a:prstGeom prst="rect">
            <a:avLst/>
          </a:prstGeom>
        </p:spPr>
        <p:txBody>
          <a:bodyPr lIns="91439" tIns="45719" rIns="91439" bIns="45719">
            <a:noAutofit/>
          </a:bodyPr>
          <a:lstStyle/>
          <a:p>
            <a:endParaRPr/>
          </a:p>
        </p:txBody>
      </p:sp>
      <p:sp>
        <p:nvSpPr>
          <p:cNvPr id="196" name="Slide Number"/>
          <p:cNvSpPr txBox="1">
            <a:spLocks noGrp="1"/>
          </p:cNvSpPr>
          <p:nvPr>
            <p:ph type="sldNum" sz="quarter" idx="2"/>
          </p:nvPr>
        </p:nvSpPr>
        <p:spPr>
          <a:xfrm>
            <a:off x="11959031" y="13081000"/>
            <a:ext cx="453238" cy="461366"/>
          </a:xfrm>
          <a:prstGeom prst="rect">
            <a:avLst/>
          </a:prstGeom>
        </p:spPr>
        <p:txBody>
          <a:bodyPr anchor="t"/>
          <a:lstStyle>
            <a:lvl1pPr defTabSz="825500">
              <a:defRPr sz="2400"/>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Section">
    <p:bg>
      <p:bgPr>
        <a:solidFill>
          <a:srgbClr val="F5F6F2"/>
        </a:solidFill>
        <a:effectLst/>
      </p:bgPr>
    </p:bg>
    <p:spTree>
      <p:nvGrpSpPr>
        <p:cNvPr id="1" name=""/>
        <p:cNvGrpSpPr/>
        <p:nvPr/>
      </p:nvGrpSpPr>
      <p:grpSpPr>
        <a:xfrm>
          <a:off x="0" y="0"/>
          <a:ext cx="0" cy="0"/>
          <a:chOff x="0" y="0"/>
          <a:chExt cx="0" cy="0"/>
        </a:xfrm>
      </p:grpSpPr>
      <p:sp>
        <p:nvSpPr>
          <p:cNvPr id="203"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spc="-232"/>
            </a:lvl1pPr>
          </a:lstStyle>
          <a:p>
            <a:r>
              <a:t>Section Title</a:t>
            </a:r>
          </a:p>
        </p:txBody>
      </p:sp>
      <p:sp>
        <p:nvSpPr>
          <p:cNvPr id="204"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tif"/><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0.tif"/><Relationship Id="rId5" Type="http://schemas.openxmlformats.org/officeDocument/2006/relationships/image" Target="../media/image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png"/><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20.xml"/><Relationship Id="rId5" Type="http://schemas.openxmlformats.org/officeDocument/2006/relationships/image" Target="../media/image3.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image" Target="../media/image47.tif"/><Relationship Id="rId5" Type="http://schemas.openxmlformats.org/officeDocument/2006/relationships/image" Target="../media/image4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tif"/><Relationship Id="rId2"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image" Target="../media/image48.tif"/><Relationship Id="rId5" Type="http://schemas.openxmlformats.org/officeDocument/2006/relationships/image" Target="../media/image46.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8.tif"/><Relationship Id="rId2"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image" Target="../media/image47.tif"/><Relationship Id="rId5" Type="http://schemas.openxmlformats.org/officeDocument/2006/relationships/image" Target="../media/image46.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png"/><Relationship Id="rId7"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tif"/><Relationship Id="rId4" Type="http://schemas.openxmlformats.org/officeDocument/2006/relationships/image" Target="../media/image3.png"/><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4.tif"/><Relationship Id="rId2"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jpeg"/><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15.tif"/><Relationship Id="rId3" Type="http://schemas.openxmlformats.org/officeDocument/2006/relationships/image" Target="../media/image4.png"/><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pic>
        <p:nvPicPr>
          <p:cNvPr id="213" name="tone_blk.png" descr="tone_blk.png"/>
          <p:cNvPicPr>
            <a:picLocks noChangeAspect="1"/>
          </p:cNvPicPr>
          <p:nvPr/>
        </p:nvPicPr>
        <p:blipFill>
          <a:blip r:embed="rId4"/>
          <a:stretch>
            <a:fillRect/>
          </a:stretch>
        </p:blipFill>
        <p:spPr>
          <a:xfrm>
            <a:off x="0" y="-1"/>
            <a:ext cx="24384000" cy="13716001"/>
          </a:xfrm>
          <a:prstGeom prst="rect">
            <a:avLst/>
          </a:prstGeom>
          <a:ln w="12700">
            <a:miter lim="400000"/>
          </a:ln>
        </p:spPr>
      </p:pic>
      <p:sp>
        <p:nvSpPr>
          <p:cNvPr id="214" name="visit us at electi.club"/>
          <p:cNvSpPr txBox="1"/>
          <p:nvPr/>
        </p:nvSpPr>
        <p:spPr>
          <a:xfrm>
            <a:off x="2477363" y="12228571"/>
            <a:ext cx="3717336"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sp>
        <p:nvSpPr>
          <p:cNvPr id="215" name="BUSINESS PRESENTATION"/>
          <p:cNvSpPr txBox="1"/>
          <p:nvPr/>
        </p:nvSpPr>
        <p:spPr>
          <a:xfrm>
            <a:off x="12908785" y="6426199"/>
            <a:ext cx="8190522"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457200">
              <a:lnSpc>
                <a:spcPct val="120000"/>
              </a:lnSpc>
              <a:defRPr sz="5000" b="1" spc="250">
                <a:solidFill>
                  <a:srgbClr val="FFFFFF"/>
                </a:solidFill>
                <a:latin typeface="Gill Sans"/>
                <a:ea typeface="Gill Sans"/>
                <a:cs typeface="Gill Sans"/>
                <a:sym typeface="Gill Sans"/>
              </a:defRPr>
            </a:pPr>
            <a:r>
              <a:rPr b="0">
                <a:latin typeface="Gill Sans SemiBold"/>
                <a:ea typeface="Gill Sans SemiBold"/>
                <a:cs typeface="Gill Sans SemiBold"/>
                <a:sym typeface="Gill Sans SemiBold"/>
              </a:rPr>
              <a:t>BUSINESS</a:t>
            </a:r>
            <a:r>
              <a:t> </a:t>
            </a:r>
            <a:r>
              <a:rPr b="0">
                <a:latin typeface="Gill Sans Light"/>
                <a:ea typeface="Gill Sans Light"/>
                <a:cs typeface="Gill Sans Light"/>
                <a:sym typeface="Gill Sans Light"/>
              </a:rPr>
              <a:t>PRESENTATION</a:t>
            </a:r>
          </a:p>
        </p:txBody>
      </p:sp>
      <p:pic>
        <p:nvPicPr>
          <p:cNvPr id="216"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5"/>
          <a:stretch>
            <a:fillRect/>
          </a:stretch>
        </p:blipFill>
        <p:spPr>
          <a:xfrm>
            <a:off x="703831" y="11747992"/>
            <a:ext cx="1367557" cy="1367558"/>
          </a:xfrm>
          <a:prstGeom prst="rect">
            <a:avLst/>
          </a:prstGeom>
          <a:ln w="12700">
            <a:miter lim="400000"/>
          </a:ln>
        </p:spPr>
      </p:pic>
      <p:sp>
        <p:nvSpPr>
          <p:cNvPr id="217" name="Line"/>
          <p:cNvSpPr/>
          <p:nvPr/>
        </p:nvSpPr>
        <p:spPr>
          <a:xfrm flipV="1">
            <a:off x="11849511" y="2892339"/>
            <a:ext cx="1" cy="7453136"/>
          </a:xfrm>
          <a:prstGeom prst="line">
            <a:avLst/>
          </a:prstGeom>
          <a:ln w="12700">
            <a:solidFill>
              <a:srgbClr val="FFFFFF"/>
            </a:solidFill>
            <a:miter lim="400000"/>
          </a:ln>
        </p:spPr>
        <p:txBody>
          <a:bodyPr lIns="50800" tIns="50800" rIns="50800" bIns="50800" anchor="ctr"/>
          <a:lstStyle/>
          <a:p>
            <a:endParaRPr/>
          </a:p>
        </p:txBody>
      </p:sp>
      <p:pic>
        <p:nvPicPr>
          <p:cNvPr id="218"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6"/>
          <a:stretch>
            <a:fillRect/>
          </a:stretch>
        </p:blipFill>
        <p:spPr>
          <a:xfrm>
            <a:off x="4392246" y="5523609"/>
            <a:ext cx="6150707" cy="266878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Jeff\Desktop\ADRIAN MATHEWS\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16" y="0"/>
            <a:ext cx="24482216" cy="1371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9612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08" name="tone_blk.png" descr="tone_blk.png"/>
          <p:cNvPicPr>
            <a:picLocks noChangeAspect="1"/>
          </p:cNvPicPr>
          <p:nvPr/>
        </p:nvPicPr>
        <p:blipFill>
          <a:blip r:embed="rId3"/>
          <a:stretch>
            <a:fillRect/>
          </a:stretch>
        </p:blipFill>
        <p:spPr>
          <a:xfrm>
            <a:off x="0" y="-6591301"/>
            <a:ext cx="24384001" cy="13716001"/>
          </a:xfrm>
          <a:prstGeom prst="rect">
            <a:avLst/>
          </a:prstGeom>
          <a:ln w="12700">
            <a:miter lim="400000"/>
          </a:ln>
        </p:spPr>
      </p:pic>
      <p:pic>
        <p:nvPicPr>
          <p:cNvPr id="309" name="tone_blk.png" descr="tone_blk.png"/>
          <p:cNvPicPr>
            <a:picLocks noChangeAspect="1"/>
          </p:cNvPicPr>
          <p:nvPr/>
        </p:nvPicPr>
        <p:blipFill>
          <a:blip r:embed="rId3"/>
          <a:stretch>
            <a:fillRect/>
          </a:stretch>
        </p:blipFill>
        <p:spPr>
          <a:xfrm rot="10800000">
            <a:off x="0" y="7061200"/>
            <a:ext cx="24384000" cy="13716001"/>
          </a:xfrm>
          <a:prstGeom prst="rect">
            <a:avLst/>
          </a:prstGeom>
          <a:ln w="12700">
            <a:miter lim="400000"/>
          </a:ln>
        </p:spPr>
      </p:pic>
      <p:pic>
        <p:nvPicPr>
          <p:cNvPr id="310"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4"/>
          <a:stretch>
            <a:fillRect/>
          </a:stretch>
        </p:blipFill>
        <p:spPr>
          <a:xfrm>
            <a:off x="21351013" y="11964382"/>
            <a:ext cx="2154373" cy="934779"/>
          </a:xfrm>
          <a:prstGeom prst="rect">
            <a:avLst/>
          </a:prstGeom>
          <a:ln w="12700">
            <a:miter lim="400000"/>
          </a:ln>
        </p:spPr>
      </p:pic>
      <p:sp>
        <p:nvSpPr>
          <p:cNvPr id="311"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312"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5"/>
          <a:stretch>
            <a:fillRect/>
          </a:stretch>
        </p:blipFill>
        <p:spPr>
          <a:xfrm>
            <a:off x="703831" y="11747992"/>
            <a:ext cx="1367558" cy="1367558"/>
          </a:xfrm>
          <a:prstGeom prst="rect">
            <a:avLst/>
          </a:prstGeom>
          <a:ln w="12700">
            <a:miter lim="400000"/>
          </a:ln>
        </p:spPr>
      </p:pic>
      <p:sp>
        <p:nvSpPr>
          <p:cNvPr id="313" name="Cellular Absorption"/>
          <p:cNvSpPr txBox="1"/>
          <p:nvPr/>
        </p:nvSpPr>
        <p:spPr>
          <a:xfrm>
            <a:off x="4668967" y="1307125"/>
            <a:ext cx="15046067" cy="147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9000" cap="all">
                <a:solidFill>
                  <a:srgbClr val="FFFFFF"/>
                </a:solidFill>
                <a:latin typeface="Gill Sans SemiBold"/>
                <a:ea typeface="Gill Sans SemiBold"/>
                <a:cs typeface="Gill Sans SemiBold"/>
                <a:sym typeface="Gill Sans SemiBold"/>
              </a:defRPr>
            </a:lvl1pPr>
          </a:lstStyle>
          <a:p>
            <a:r>
              <a:t>Cellular Absorption</a:t>
            </a:r>
          </a:p>
        </p:txBody>
      </p:sp>
      <p:sp>
        <p:nvSpPr>
          <p:cNvPr id="314" name="PureCell™ technology brings orally taken nutrients to the cell in a fast, safe, and efficient way."/>
          <p:cNvSpPr txBox="1"/>
          <p:nvPr/>
        </p:nvSpPr>
        <p:spPr>
          <a:xfrm>
            <a:off x="1584471" y="2916037"/>
            <a:ext cx="21215058"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000" i="1">
                <a:solidFill>
                  <a:srgbClr val="FFFFFF"/>
                </a:solidFill>
                <a:latin typeface="Gill Sans SemiBold"/>
                <a:ea typeface="Gill Sans SemiBold"/>
                <a:cs typeface="Gill Sans SemiBold"/>
                <a:sym typeface="Gill Sans SemiBold"/>
              </a:defRPr>
            </a:lvl1pPr>
          </a:lstStyle>
          <a:p>
            <a:r>
              <a:t>PureCell™ technology brings orally taken nutrients to the cell in a fast, safe, and efficient way.</a:t>
            </a:r>
          </a:p>
        </p:txBody>
      </p:sp>
      <p:sp>
        <p:nvSpPr>
          <p:cNvPr id="315" name="vs."/>
          <p:cNvSpPr txBox="1"/>
          <p:nvPr/>
        </p:nvSpPr>
        <p:spPr>
          <a:xfrm>
            <a:off x="6102350" y="6633865"/>
            <a:ext cx="12179300"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000">
                <a:solidFill>
                  <a:srgbClr val="FFFFFF"/>
                </a:solidFill>
                <a:latin typeface="Gill Sans SemiBold"/>
                <a:ea typeface="Gill Sans SemiBold"/>
                <a:cs typeface="Gill Sans SemiBold"/>
                <a:sym typeface="Gill Sans SemiBold"/>
              </a:defRPr>
            </a:lvl1pPr>
          </a:lstStyle>
          <a:p>
            <a:r>
              <a:t>vs.</a:t>
            </a:r>
          </a:p>
        </p:txBody>
      </p:sp>
      <p:sp>
        <p:nvSpPr>
          <p:cNvPr id="316" name="Normal Nutrient"/>
          <p:cNvSpPr txBox="1"/>
          <p:nvPr/>
        </p:nvSpPr>
        <p:spPr>
          <a:xfrm>
            <a:off x="4206461" y="9827274"/>
            <a:ext cx="6407593"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a:solidFill>
                  <a:srgbClr val="FFFFFF"/>
                </a:solidFill>
                <a:latin typeface="Gill Sans SemiBold"/>
                <a:ea typeface="Gill Sans SemiBold"/>
                <a:cs typeface="Gill Sans SemiBold"/>
                <a:sym typeface="Gill Sans SemiBold"/>
              </a:defRPr>
            </a:lvl1pPr>
          </a:lstStyle>
          <a:p>
            <a:r>
              <a:t>Normal Nutrient</a:t>
            </a:r>
          </a:p>
        </p:txBody>
      </p:sp>
      <p:sp>
        <p:nvSpPr>
          <p:cNvPr id="317" name="PureCell™ Enhanced Nutrient"/>
          <p:cNvSpPr txBox="1"/>
          <p:nvPr/>
        </p:nvSpPr>
        <p:spPr>
          <a:xfrm>
            <a:off x="13797663" y="9827274"/>
            <a:ext cx="6407593"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a:solidFill>
                  <a:srgbClr val="FFFFFF"/>
                </a:solidFill>
                <a:latin typeface="Gill Sans SemiBold"/>
                <a:ea typeface="Gill Sans SemiBold"/>
                <a:cs typeface="Gill Sans SemiBold"/>
                <a:sym typeface="Gill Sans SemiBold"/>
              </a:defRPr>
            </a:lvl1pPr>
          </a:lstStyle>
          <a:p>
            <a:r>
              <a:t>PureCell™ Enhanced Nutrient</a:t>
            </a:r>
          </a:p>
        </p:txBody>
      </p:sp>
      <p:sp>
        <p:nvSpPr>
          <p:cNvPr id="318" name="Inability of nutrient to pass the cell membrane"/>
          <p:cNvSpPr txBox="1"/>
          <p:nvPr/>
        </p:nvSpPr>
        <p:spPr>
          <a:xfrm>
            <a:off x="5518938" y="10542919"/>
            <a:ext cx="3782640" cy="86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2500" i="1">
                <a:solidFill>
                  <a:srgbClr val="FFFFFF"/>
                </a:solidFill>
                <a:latin typeface="Gill Sans SemiBold"/>
                <a:ea typeface="Gill Sans SemiBold"/>
                <a:cs typeface="Gill Sans SemiBold"/>
                <a:sym typeface="Gill Sans SemiBold"/>
              </a:defRPr>
            </a:lvl1pPr>
          </a:lstStyle>
          <a:p>
            <a:r>
              <a:t>Inability of nutrient to pass the cell membrane</a:t>
            </a:r>
          </a:p>
        </p:txBody>
      </p:sp>
      <p:sp>
        <p:nvSpPr>
          <p:cNvPr id="319" name="Encapsulated nutrients are better able to pass the cell membrane"/>
          <p:cNvSpPr txBox="1"/>
          <p:nvPr/>
        </p:nvSpPr>
        <p:spPr>
          <a:xfrm>
            <a:off x="15110139" y="10542919"/>
            <a:ext cx="3782640"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2500" i="1">
                <a:solidFill>
                  <a:srgbClr val="FFFFFF"/>
                </a:solidFill>
                <a:latin typeface="Gill Sans SemiBold"/>
                <a:ea typeface="Gill Sans SemiBold"/>
                <a:cs typeface="Gill Sans SemiBold"/>
                <a:sym typeface="Gill Sans SemiBold"/>
              </a:defRPr>
            </a:lvl1pPr>
          </a:lstStyle>
          <a:p>
            <a:r>
              <a:t>Encapsulated nutrients are better able to pass the cell membrane</a:t>
            </a:r>
          </a:p>
        </p:txBody>
      </p:sp>
      <p:pic>
        <p:nvPicPr>
          <p:cNvPr id="320" name="Image" descr="Image"/>
          <p:cNvPicPr>
            <a:picLocks noChangeAspect="1"/>
          </p:cNvPicPr>
          <p:nvPr/>
        </p:nvPicPr>
        <p:blipFill>
          <a:blip r:embed="rId6"/>
          <a:stretch>
            <a:fillRect/>
          </a:stretch>
        </p:blipFill>
        <p:spPr>
          <a:xfrm>
            <a:off x="3730311" y="4575749"/>
            <a:ext cx="6915778" cy="5123259"/>
          </a:xfrm>
          <a:prstGeom prst="rect">
            <a:avLst/>
          </a:prstGeom>
          <a:ln w="12700">
            <a:miter lim="400000"/>
          </a:ln>
        </p:spPr>
      </p:pic>
      <p:pic>
        <p:nvPicPr>
          <p:cNvPr id="321" name="Image" descr="Image"/>
          <p:cNvPicPr>
            <a:picLocks noChangeAspect="1"/>
          </p:cNvPicPr>
          <p:nvPr/>
        </p:nvPicPr>
        <p:blipFill>
          <a:blip r:embed="rId7"/>
          <a:stretch>
            <a:fillRect/>
          </a:stretch>
        </p:blipFill>
        <p:spPr>
          <a:xfrm>
            <a:off x="14265713" y="4784293"/>
            <a:ext cx="5504065" cy="4890095"/>
          </a:xfrm>
          <a:prstGeom prst="rect">
            <a:avLst/>
          </a:prstGeom>
          <a:ln w="12700">
            <a:miter lim="400000"/>
          </a:ln>
        </p:spPr>
      </p:pic>
      <p:sp>
        <p:nvSpPr>
          <p:cNvPr id="322" name="Line"/>
          <p:cNvSpPr/>
          <p:nvPr/>
        </p:nvSpPr>
        <p:spPr>
          <a:xfrm>
            <a:off x="9309100" y="8470899"/>
            <a:ext cx="473391" cy="473391"/>
          </a:xfrm>
          <a:prstGeom prst="line">
            <a:avLst/>
          </a:prstGeom>
          <a:ln w="12700">
            <a:solidFill>
              <a:srgbClr val="000000"/>
            </a:solidFill>
            <a:miter lim="400000"/>
            <a:headEnd type="triangle"/>
            <a:tailEnd type="triangle"/>
          </a:ln>
        </p:spPr>
        <p:txBody>
          <a:bodyPr lIns="50800" tIns="50800" rIns="50800" bIns="50800" anchor="ctr"/>
          <a:lstStyle/>
          <a:p>
            <a:endParaRPr/>
          </a:p>
        </p:txBody>
      </p:sp>
      <p:sp>
        <p:nvSpPr>
          <p:cNvPr id="323" name="Line"/>
          <p:cNvSpPr/>
          <p:nvPr/>
        </p:nvSpPr>
        <p:spPr>
          <a:xfrm flipV="1">
            <a:off x="9029700" y="5609909"/>
            <a:ext cx="473391" cy="473391"/>
          </a:xfrm>
          <a:prstGeom prst="line">
            <a:avLst/>
          </a:prstGeom>
          <a:ln w="12700">
            <a:solidFill>
              <a:srgbClr val="000000"/>
            </a:solidFill>
            <a:miter lim="400000"/>
            <a:headEnd type="triangle"/>
            <a:tailEnd type="triangle"/>
          </a:ln>
        </p:spPr>
        <p:txBody>
          <a:bodyPr lIns="50800" tIns="50800" rIns="50800" bIns="50800" anchor="ctr"/>
          <a:lstStyle/>
          <a:p>
            <a:endParaRPr/>
          </a:p>
        </p:txBody>
      </p:sp>
      <p:sp>
        <p:nvSpPr>
          <p:cNvPr id="324" name="Line"/>
          <p:cNvSpPr/>
          <p:nvPr/>
        </p:nvSpPr>
        <p:spPr>
          <a:xfrm flipV="1">
            <a:off x="4737100" y="7734555"/>
            <a:ext cx="546728" cy="164846"/>
          </a:xfrm>
          <a:prstGeom prst="line">
            <a:avLst/>
          </a:prstGeom>
          <a:ln w="12700">
            <a:solidFill>
              <a:srgbClr val="000000"/>
            </a:solidFill>
            <a:miter lim="400000"/>
            <a:headEnd type="triangle"/>
            <a:tailEnd type="triangle"/>
          </a:ln>
        </p:spPr>
        <p:txBody>
          <a:bodyPr lIns="50800" tIns="50800" rIns="50800" bIns="50800" anchor="ctr"/>
          <a:lstStyle/>
          <a:p>
            <a:endParaRPr/>
          </a:p>
        </p:txBody>
      </p:sp>
      <p:sp>
        <p:nvSpPr>
          <p:cNvPr id="325" name="Line"/>
          <p:cNvSpPr/>
          <p:nvPr/>
        </p:nvSpPr>
        <p:spPr>
          <a:xfrm flipV="1">
            <a:off x="7344090" y="5060040"/>
            <a:ext cx="1" cy="289812"/>
          </a:xfrm>
          <a:prstGeom prst="line">
            <a:avLst/>
          </a:prstGeom>
          <a:ln w="12700">
            <a:solidFill>
              <a:srgbClr val="000000"/>
            </a:solidFill>
            <a:miter lim="400000"/>
            <a:headEnd type="triangle"/>
            <a:tailEnd type="triangle"/>
          </a:ln>
        </p:spPr>
        <p:txBody>
          <a:bodyPr lIns="50800" tIns="50800" rIns="50800" bIns="50800" anchor="ctr"/>
          <a:lstStyle/>
          <a:p>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ff\Desktop\WEBSITES + JOBS\01-04 SUE TEAM\5-Pack Finish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754"/>
            <a:ext cx="24383999" cy="13796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1989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1B396"/>
            </a:gs>
            <a:gs pos="100000">
              <a:srgbClr val="C8AEB3"/>
            </a:gs>
          </a:gsLst>
          <a:lin ang="5400000" scaled="0"/>
        </a:gradFill>
        <a:effectLst/>
      </p:bgPr>
    </p:bg>
    <p:spTree>
      <p:nvGrpSpPr>
        <p:cNvPr id="1" name=""/>
        <p:cNvGrpSpPr/>
        <p:nvPr/>
      </p:nvGrpSpPr>
      <p:grpSpPr>
        <a:xfrm>
          <a:off x="0" y="0"/>
          <a:ext cx="0" cy="0"/>
          <a:chOff x="0" y="0"/>
          <a:chExt cx="0" cy="0"/>
        </a:xfrm>
      </p:grpSpPr>
      <p:pic>
        <p:nvPicPr>
          <p:cNvPr id="337" name="healty2.jpg" descr="healty2.jpg"/>
          <p:cNvPicPr>
            <a:picLocks noChangeAspect="1"/>
          </p:cNvPicPr>
          <p:nvPr/>
        </p:nvPicPr>
        <p:blipFill>
          <a:blip r:embed="rId2">
            <a:alphaModFix amt="20000"/>
          </a:blip>
          <a:stretch>
            <a:fillRect/>
          </a:stretch>
        </p:blipFill>
        <p:spPr>
          <a:xfrm flipH="1">
            <a:off x="-1" y="0"/>
            <a:ext cx="24384001" cy="13716001"/>
          </a:xfrm>
          <a:prstGeom prst="rect">
            <a:avLst/>
          </a:prstGeom>
          <a:ln w="12700">
            <a:miter lim="400000"/>
          </a:ln>
        </p:spPr>
      </p:pic>
      <p:pic>
        <p:nvPicPr>
          <p:cNvPr id="338" name="tone_blk.png" descr="tone_blk.png"/>
          <p:cNvPicPr>
            <a:picLocks noChangeAspect="1"/>
          </p:cNvPicPr>
          <p:nvPr/>
        </p:nvPicPr>
        <p:blipFill>
          <a:blip r:embed="rId3"/>
          <a:stretch>
            <a:fillRect/>
          </a:stretch>
        </p:blipFill>
        <p:spPr>
          <a:xfrm>
            <a:off x="-48300" y="-27169"/>
            <a:ext cx="24480600" cy="13770338"/>
          </a:xfrm>
          <a:prstGeom prst="rect">
            <a:avLst/>
          </a:prstGeom>
          <a:ln w="12700">
            <a:miter lim="400000"/>
          </a:ln>
        </p:spPr>
      </p:pic>
      <p:sp>
        <p:nvSpPr>
          <p:cNvPr id="339" name="Powerful immune support to keep you at your best."/>
          <p:cNvSpPr txBox="1"/>
          <p:nvPr/>
        </p:nvSpPr>
        <p:spPr>
          <a:xfrm>
            <a:off x="1564537" y="3571702"/>
            <a:ext cx="1109732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4000" i="1">
                <a:solidFill>
                  <a:srgbClr val="FFFFFF"/>
                </a:solidFill>
                <a:latin typeface="Gill Sans SemiBold"/>
                <a:ea typeface="Gill Sans SemiBold"/>
                <a:cs typeface="Gill Sans SemiBold"/>
                <a:sym typeface="Gill Sans SemiBold"/>
              </a:defRPr>
            </a:lvl1pPr>
          </a:lstStyle>
          <a:p>
            <a:r>
              <a:t>Powerful immune support to keep you at your best.</a:t>
            </a:r>
          </a:p>
        </p:txBody>
      </p:sp>
      <p:sp>
        <p:nvSpPr>
          <p:cNvPr id="340" name="Peak Immunity combines the benefits of Vitamin C with a proprietary blend of Cur cumin and Frankincense to deliver anti-inflammatory and immune support. These three natural ingredients work together to boost your overall wellness and keep you in the game"/>
          <p:cNvSpPr txBox="1"/>
          <p:nvPr/>
        </p:nvSpPr>
        <p:spPr>
          <a:xfrm>
            <a:off x="1564537" y="4864772"/>
            <a:ext cx="10593998" cy="3195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120000"/>
              </a:lnSpc>
              <a:defRPr sz="3500" i="1">
                <a:solidFill>
                  <a:srgbClr val="FFFFFF"/>
                </a:solidFill>
                <a:latin typeface="Gill Sans SemiBold"/>
                <a:ea typeface="Gill Sans SemiBold"/>
                <a:cs typeface="Gill Sans SemiBold"/>
                <a:sym typeface="Gill Sans SemiBold"/>
              </a:defRPr>
            </a:lvl1pPr>
          </a:lstStyle>
          <a:p>
            <a:r>
              <a:t>Peak Immunity combines the benefits of Vitamin C with a proprietary blend of Cur cumin and Frankincense to deliver anti-inflammatory and immune support. These three natural ingredients work together to boost your overall wellness and keep you in the game all year round. </a:t>
            </a:r>
          </a:p>
        </p:txBody>
      </p:sp>
      <p:grpSp>
        <p:nvGrpSpPr>
          <p:cNvPr id="343" name="Group"/>
          <p:cNvGrpSpPr/>
          <p:nvPr/>
        </p:nvGrpSpPr>
        <p:grpSpPr>
          <a:xfrm>
            <a:off x="20652165" y="894507"/>
            <a:ext cx="2915990" cy="2915989"/>
            <a:chOff x="0" y="0"/>
            <a:chExt cx="2915988" cy="2915988"/>
          </a:xfrm>
        </p:grpSpPr>
        <p:pic>
          <p:nvPicPr>
            <p:cNvPr id="341" name="Image" descr="Image"/>
            <p:cNvPicPr>
              <a:picLocks noChangeAspect="1"/>
            </p:cNvPicPr>
            <p:nvPr/>
          </p:nvPicPr>
          <p:blipFill>
            <a:blip r:embed="rId4"/>
            <a:stretch>
              <a:fillRect/>
            </a:stretch>
          </p:blipFill>
          <p:spPr>
            <a:xfrm>
              <a:off x="0" y="0"/>
              <a:ext cx="2915989" cy="2915989"/>
            </a:xfrm>
            <a:prstGeom prst="rect">
              <a:avLst/>
            </a:prstGeom>
            <a:ln w="12700" cap="flat">
              <a:noFill/>
              <a:miter lim="400000"/>
            </a:ln>
            <a:effectLst/>
          </p:spPr>
        </p:pic>
        <p:sp>
          <p:nvSpPr>
            <p:cNvPr id="342" name="pure cell"/>
            <p:cNvSpPr txBox="1"/>
            <p:nvPr/>
          </p:nvSpPr>
          <p:spPr>
            <a:xfrm>
              <a:off x="900240" y="802944"/>
              <a:ext cx="1115510" cy="12412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nSpc>
                  <a:spcPct val="80000"/>
                </a:lnSpc>
                <a:defRPr sz="3000">
                  <a:solidFill>
                    <a:srgbClr val="FFFFFF"/>
                  </a:solidFill>
                </a:defRPr>
              </a:pPr>
              <a:r>
                <a:t>pure</a:t>
              </a:r>
              <a:br/>
              <a:r>
                <a:t>cell</a:t>
              </a:r>
            </a:p>
          </p:txBody>
        </p:sp>
      </p:grpSp>
      <p:sp>
        <p:nvSpPr>
          <p:cNvPr id="344" name="Peak Immunity"/>
          <p:cNvSpPr txBox="1"/>
          <p:nvPr/>
        </p:nvSpPr>
        <p:spPr>
          <a:xfrm>
            <a:off x="1564537" y="1825169"/>
            <a:ext cx="9008727" cy="13589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8500">
                <a:solidFill>
                  <a:srgbClr val="FFFFFF"/>
                </a:solidFill>
                <a:latin typeface="Gill Sans SemiBold"/>
                <a:ea typeface="Gill Sans SemiBold"/>
                <a:cs typeface="Gill Sans SemiBold"/>
                <a:sym typeface="Gill Sans SemiBold"/>
              </a:defRPr>
            </a:lvl1pPr>
          </a:lstStyle>
          <a:p>
            <a:r>
              <a:t>Peak Immunity</a:t>
            </a:r>
          </a:p>
        </p:txBody>
      </p:sp>
      <p:pic>
        <p:nvPicPr>
          <p:cNvPr id="345" name="Electi_Drops_Ecom_Peak_Box+Bottle_Cut.png" descr="Electi_Drops_Ecom_Peak_Box+Bottle_Cut.png"/>
          <p:cNvPicPr>
            <a:picLocks noChangeAspect="1"/>
          </p:cNvPicPr>
          <p:nvPr/>
        </p:nvPicPr>
        <p:blipFill>
          <a:blip r:embed="rId5"/>
          <a:srcRect l="37780" t="20043" r="28344" b="11145"/>
          <a:stretch>
            <a:fillRect/>
          </a:stretch>
        </p:blipFill>
        <p:spPr>
          <a:xfrm>
            <a:off x="14224588" y="3052950"/>
            <a:ext cx="6343165" cy="9081766"/>
          </a:xfrm>
          <a:prstGeom prst="rect">
            <a:avLst/>
          </a:prstGeom>
          <a:ln w="12700">
            <a:miter lim="400000"/>
          </a:ln>
        </p:spPr>
      </p:pic>
      <p:sp>
        <p:nvSpPr>
          <p:cNvPr id="346" name="Retail : €66.00"/>
          <p:cNvSpPr txBox="1"/>
          <p:nvPr/>
        </p:nvSpPr>
        <p:spPr>
          <a:xfrm>
            <a:off x="2185407" y="9740795"/>
            <a:ext cx="3258333"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algn="r">
              <a:spcBef>
                <a:spcPts val="4500"/>
              </a:spcBef>
              <a:defRPr sz="3500" i="1">
                <a:solidFill>
                  <a:srgbClr val="FFFFFF"/>
                </a:solidFill>
                <a:latin typeface="Gill Sans SemiBold"/>
                <a:ea typeface="Gill Sans SemiBold"/>
                <a:cs typeface="Gill Sans SemiBold"/>
                <a:sym typeface="Gill Sans SemiBold"/>
              </a:defRPr>
            </a:pPr>
            <a:r>
              <a:rPr i="0">
                <a:latin typeface="Gill Sans"/>
                <a:ea typeface="Gill Sans"/>
                <a:cs typeface="Gill Sans"/>
                <a:sym typeface="Gill Sans"/>
              </a:rPr>
              <a:t>Retail : </a:t>
            </a:r>
            <a:r>
              <a:t>€66.00 </a:t>
            </a:r>
          </a:p>
        </p:txBody>
      </p:sp>
      <p:sp>
        <p:nvSpPr>
          <p:cNvPr id="347" name="Club Member : €55.00"/>
          <p:cNvSpPr txBox="1"/>
          <p:nvPr/>
        </p:nvSpPr>
        <p:spPr>
          <a:xfrm>
            <a:off x="7232913" y="9740795"/>
            <a:ext cx="5202502"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algn="l">
              <a:spcBef>
                <a:spcPts val="4500"/>
              </a:spcBef>
              <a:defRPr sz="3500" i="1">
                <a:solidFill>
                  <a:srgbClr val="FFFFFF"/>
                </a:solidFill>
                <a:latin typeface="Gill Sans SemiBold"/>
                <a:ea typeface="Gill Sans SemiBold"/>
                <a:cs typeface="Gill Sans SemiBold"/>
                <a:sym typeface="Gill Sans SemiBold"/>
              </a:defRPr>
            </a:pPr>
            <a:r>
              <a:rPr i="0">
                <a:latin typeface="Gill Sans"/>
                <a:ea typeface="Gill Sans"/>
                <a:cs typeface="Gill Sans"/>
                <a:sym typeface="Gill Sans"/>
              </a:rPr>
              <a:t>Club Member : </a:t>
            </a:r>
            <a:r>
              <a:t>€55.00 </a:t>
            </a:r>
          </a:p>
        </p:txBody>
      </p:sp>
      <p:sp>
        <p:nvSpPr>
          <p:cNvPr id="348" name="Line"/>
          <p:cNvSpPr/>
          <p:nvPr/>
        </p:nvSpPr>
        <p:spPr>
          <a:xfrm flipV="1">
            <a:off x="6489700" y="9017481"/>
            <a:ext cx="0" cy="2056228"/>
          </a:xfrm>
          <a:prstGeom prst="line">
            <a:avLst/>
          </a:prstGeom>
          <a:ln w="12700">
            <a:solidFill>
              <a:srgbClr val="FFFFFF"/>
            </a:solidFill>
            <a:miter lim="400000"/>
          </a:ln>
        </p:spPr>
        <p:txBody>
          <a:bodyPr lIns="50800" tIns="50800" rIns="50800" bIns="50800" anchor="ctr"/>
          <a:lstStyle/>
          <a:p>
            <a:endParaRPr/>
          </a:p>
        </p:txBody>
      </p:sp>
      <p:pic>
        <p:nvPicPr>
          <p:cNvPr id="349"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6"/>
          <a:stretch>
            <a:fillRect/>
          </a:stretch>
        </p:blipFill>
        <p:spPr>
          <a:xfrm>
            <a:off x="21351013" y="11964382"/>
            <a:ext cx="2154373" cy="934779"/>
          </a:xfrm>
          <a:prstGeom prst="rect">
            <a:avLst/>
          </a:prstGeom>
          <a:ln w="12700">
            <a:miter lim="400000"/>
          </a:ln>
        </p:spPr>
      </p:pic>
      <p:sp>
        <p:nvSpPr>
          <p:cNvPr id="350"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351"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7"/>
          <a:stretch>
            <a:fillRect/>
          </a:stretch>
        </p:blipFill>
        <p:spPr>
          <a:xfrm>
            <a:off x="703831" y="11747992"/>
            <a:ext cx="1367558" cy="1367558"/>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791C1"/>
            </a:gs>
            <a:gs pos="100000">
              <a:srgbClr val="99AEAC"/>
            </a:gs>
          </a:gsLst>
          <a:lin ang="5400000" scaled="0"/>
        </a:gradFill>
        <a:effectLst/>
      </p:bgPr>
    </p:bg>
    <p:spTree>
      <p:nvGrpSpPr>
        <p:cNvPr id="1" name=""/>
        <p:cNvGrpSpPr/>
        <p:nvPr/>
      </p:nvGrpSpPr>
      <p:grpSpPr>
        <a:xfrm>
          <a:off x="0" y="0"/>
          <a:ext cx="0" cy="0"/>
          <a:chOff x="0" y="0"/>
          <a:chExt cx="0" cy="0"/>
        </a:xfrm>
      </p:grpSpPr>
      <p:pic>
        <p:nvPicPr>
          <p:cNvPr id="353" name="vitaminmine.jpg" descr="vitaminmine.jpg"/>
          <p:cNvPicPr>
            <a:picLocks noChangeAspect="1"/>
          </p:cNvPicPr>
          <p:nvPr/>
        </p:nvPicPr>
        <p:blipFill>
          <a:blip r:embed="rId2">
            <a:alphaModFix amt="20000"/>
          </a:blip>
          <a:stretch>
            <a:fillRect/>
          </a:stretch>
        </p:blipFill>
        <p:spPr>
          <a:xfrm>
            <a:off x="0" y="0"/>
            <a:ext cx="24384000" cy="13716000"/>
          </a:xfrm>
          <a:prstGeom prst="rect">
            <a:avLst/>
          </a:prstGeom>
          <a:ln w="12700">
            <a:miter lim="400000"/>
          </a:ln>
        </p:spPr>
      </p:pic>
      <p:pic>
        <p:nvPicPr>
          <p:cNvPr id="354" name="tone_blk.png" descr="tone_blk.png"/>
          <p:cNvPicPr>
            <a:picLocks noChangeAspect="1"/>
          </p:cNvPicPr>
          <p:nvPr/>
        </p:nvPicPr>
        <p:blipFill>
          <a:blip r:embed="rId3"/>
          <a:stretch>
            <a:fillRect/>
          </a:stretch>
        </p:blipFill>
        <p:spPr>
          <a:xfrm>
            <a:off x="1" y="0"/>
            <a:ext cx="24383998" cy="13716001"/>
          </a:xfrm>
          <a:prstGeom prst="rect">
            <a:avLst/>
          </a:prstGeom>
          <a:ln w="12700">
            <a:miter lim="400000"/>
          </a:ln>
        </p:spPr>
      </p:pic>
      <p:grpSp>
        <p:nvGrpSpPr>
          <p:cNvPr id="357" name="Group"/>
          <p:cNvGrpSpPr/>
          <p:nvPr/>
        </p:nvGrpSpPr>
        <p:grpSpPr>
          <a:xfrm>
            <a:off x="20652165" y="894507"/>
            <a:ext cx="2915990" cy="2915989"/>
            <a:chOff x="0" y="0"/>
            <a:chExt cx="2915988" cy="2915988"/>
          </a:xfrm>
        </p:grpSpPr>
        <p:pic>
          <p:nvPicPr>
            <p:cNvPr id="355" name="Image" descr="Image"/>
            <p:cNvPicPr>
              <a:picLocks noChangeAspect="1"/>
            </p:cNvPicPr>
            <p:nvPr/>
          </p:nvPicPr>
          <p:blipFill>
            <a:blip r:embed="rId4"/>
            <a:stretch>
              <a:fillRect/>
            </a:stretch>
          </p:blipFill>
          <p:spPr>
            <a:xfrm>
              <a:off x="0" y="0"/>
              <a:ext cx="2915989" cy="2915989"/>
            </a:xfrm>
            <a:prstGeom prst="rect">
              <a:avLst/>
            </a:prstGeom>
            <a:ln w="12700" cap="flat">
              <a:noFill/>
              <a:miter lim="400000"/>
            </a:ln>
            <a:effectLst/>
          </p:spPr>
        </p:pic>
        <p:sp>
          <p:nvSpPr>
            <p:cNvPr id="356" name="pure cell"/>
            <p:cNvSpPr txBox="1"/>
            <p:nvPr/>
          </p:nvSpPr>
          <p:spPr>
            <a:xfrm>
              <a:off x="900240" y="802944"/>
              <a:ext cx="1115510" cy="12412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nSpc>
                  <a:spcPct val="80000"/>
                </a:lnSpc>
                <a:defRPr sz="3000">
                  <a:solidFill>
                    <a:srgbClr val="FFFFFF"/>
                  </a:solidFill>
                </a:defRPr>
              </a:pPr>
              <a:r>
                <a:t>pure</a:t>
              </a:r>
              <a:br/>
              <a:r>
                <a:t>cell</a:t>
              </a:r>
            </a:p>
          </p:txBody>
        </p:sp>
      </p:grpSp>
      <p:pic>
        <p:nvPicPr>
          <p:cNvPr id="358" name="Electi_Drops_Ecom_Choice_Box+Bottle_Cut.png" descr="Electi_Drops_Ecom_Choice_Box+Bottle_Cut.png"/>
          <p:cNvPicPr>
            <a:picLocks noChangeAspect="1"/>
          </p:cNvPicPr>
          <p:nvPr/>
        </p:nvPicPr>
        <p:blipFill>
          <a:blip r:embed="rId5"/>
          <a:srcRect l="37888" t="19781" r="28222" b="11802"/>
          <a:stretch>
            <a:fillRect/>
          </a:stretch>
        </p:blipFill>
        <p:spPr>
          <a:xfrm>
            <a:off x="14264709" y="3034705"/>
            <a:ext cx="6335669" cy="9015361"/>
          </a:xfrm>
          <a:prstGeom prst="rect">
            <a:avLst/>
          </a:prstGeom>
          <a:ln w="12700">
            <a:miter lim="400000"/>
          </a:ln>
        </p:spPr>
      </p:pic>
      <p:sp>
        <p:nvSpPr>
          <p:cNvPr id="359" name="Fill nutritional gaps and fuel your day."/>
          <p:cNvSpPr txBox="1"/>
          <p:nvPr/>
        </p:nvSpPr>
        <p:spPr>
          <a:xfrm>
            <a:off x="1564537" y="3571702"/>
            <a:ext cx="1109732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4000" i="1">
                <a:solidFill>
                  <a:srgbClr val="FFFFFF"/>
                </a:solidFill>
                <a:latin typeface="Gill Sans SemiBold"/>
                <a:ea typeface="Gill Sans SemiBold"/>
                <a:cs typeface="Gill Sans SemiBold"/>
                <a:sym typeface="Gill Sans SemiBold"/>
              </a:defRPr>
            </a:lvl1pPr>
          </a:lstStyle>
          <a:p>
            <a:r>
              <a:t>Fill nutritional gaps and fuel your day.</a:t>
            </a:r>
          </a:p>
        </p:txBody>
      </p:sp>
      <p:sp>
        <p:nvSpPr>
          <p:cNvPr id="360" name="Even with a highly optimised diet of nutrient-rich foods, it’s very difficult to get the essential vitamins and minerals we need every day. And if you’re like most people, with a fast-paced lifestyle, it’s even harder to find time to prepare the perfect "/>
          <p:cNvSpPr txBox="1"/>
          <p:nvPr/>
        </p:nvSpPr>
        <p:spPr>
          <a:xfrm>
            <a:off x="1564537" y="4864772"/>
            <a:ext cx="10593998" cy="3195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120000"/>
              </a:lnSpc>
              <a:defRPr sz="3500" i="1">
                <a:solidFill>
                  <a:srgbClr val="FFFFFF"/>
                </a:solidFill>
                <a:latin typeface="Gill Sans SemiBold"/>
                <a:ea typeface="Gill Sans SemiBold"/>
                <a:cs typeface="Gill Sans SemiBold"/>
                <a:sym typeface="Gill Sans SemiBold"/>
              </a:defRPr>
            </a:lvl1pPr>
          </a:lstStyle>
          <a:p>
            <a:r>
              <a:t>Even with a highly optimised diet of nutrient-rich foods, it’s very difficult to get the essential vitamins and minerals we need every day. And if you’re like most people, with a fast-paced lifestyle, it’s even harder to find time to prepare the perfect meal three times a day.</a:t>
            </a:r>
          </a:p>
        </p:txBody>
      </p:sp>
      <p:sp>
        <p:nvSpPr>
          <p:cNvPr id="361" name="Choice Multivitamin"/>
          <p:cNvSpPr txBox="1"/>
          <p:nvPr/>
        </p:nvSpPr>
        <p:spPr>
          <a:xfrm>
            <a:off x="1564537" y="1825169"/>
            <a:ext cx="11260001" cy="13589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8500">
                <a:solidFill>
                  <a:srgbClr val="FFFFFF"/>
                </a:solidFill>
                <a:latin typeface="Gill Sans SemiBold"/>
                <a:ea typeface="Gill Sans SemiBold"/>
                <a:cs typeface="Gill Sans SemiBold"/>
                <a:sym typeface="Gill Sans SemiBold"/>
              </a:defRPr>
            </a:lvl1pPr>
          </a:lstStyle>
          <a:p>
            <a:r>
              <a:t>Choice Multivitamin</a:t>
            </a:r>
          </a:p>
        </p:txBody>
      </p:sp>
      <p:sp>
        <p:nvSpPr>
          <p:cNvPr id="362" name="Retail : €51.50"/>
          <p:cNvSpPr txBox="1"/>
          <p:nvPr/>
        </p:nvSpPr>
        <p:spPr>
          <a:xfrm>
            <a:off x="2185407" y="9740795"/>
            <a:ext cx="3258333"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algn="r">
              <a:spcBef>
                <a:spcPts val="4500"/>
              </a:spcBef>
              <a:defRPr sz="3500" i="1">
                <a:solidFill>
                  <a:srgbClr val="FFFFFF"/>
                </a:solidFill>
                <a:latin typeface="Gill Sans SemiBold"/>
                <a:ea typeface="Gill Sans SemiBold"/>
                <a:cs typeface="Gill Sans SemiBold"/>
                <a:sym typeface="Gill Sans SemiBold"/>
              </a:defRPr>
            </a:pPr>
            <a:r>
              <a:rPr i="0">
                <a:latin typeface="Gill Sans"/>
                <a:ea typeface="Gill Sans"/>
                <a:cs typeface="Gill Sans"/>
                <a:sym typeface="Gill Sans"/>
              </a:rPr>
              <a:t>Retail : </a:t>
            </a:r>
            <a:r>
              <a:t>€51.50 </a:t>
            </a:r>
          </a:p>
        </p:txBody>
      </p:sp>
      <p:sp>
        <p:nvSpPr>
          <p:cNvPr id="363" name="Club Member : €43.00"/>
          <p:cNvSpPr txBox="1"/>
          <p:nvPr/>
        </p:nvSpPr>
        <p:spPr>
          <a:xfrm>
            <a:off x="7232913" y="9740795"/>
            <a:ext cx="5202502"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algn="l">
              <a:spcBef>
                <a:spcPts val="4500"/>
              </a:spcBef>
              <a:defRPr sz="3500" i="1">
                <a:solidFill>
                  <a:srgbClr val="FFFFFF"/>
                </a:solidFill>
                <a:latin typeface="Gill Sans SemiBold"/>
                <a:ea typeface="Gill Sans SemiBold"/>
                <a:cs typeface="Gill Sans SemiBold"/>
                <a:sym typeface="Gill Sans SemiBold"/>
              </a:defRPr>
            </a:pPr>
            <a:r>
              <a:rPr i="0">
                <a:latin typeface="Gill Sans"/>
                <a:ea typeface="Gill Sans"/>
                <a:cs typeface="Gill Sans"/>
                <a:sym typeface="Gill Sans"/>
              </a:rPr>
              <a:t>Club Member : </a:t>
            </a:r>
            <a:r>
              <a:t>€43.00 </a:t>
            </a:r>
          </a:p>
        </p:txBody>
      </p:sp>
      <p:sp>
        <p:nvSpPr>
          <p:cNvPr id="364" name="Line"/>
          <p:cNvSpPr/>
          <p:nvPr/>
        </p:nvSpPr>
        <p:spPr>
          <a:xfrm flipV="1">
            <a:off x="6489699" y="9017481"/>
            <a:ext cx="1" cy="2056228"/>
          </a:xfrm>
          <a:prstGeom prst="line">
            <a:avLst/>
          </a:prstGeom>
          <a:ln w="12700">
            <a:solidFill>
              <a:srgbClr val="FFFFFF"/>
            </a:solidFill>
            <a:miter lim="400000"/>
          </a:ln>
        </p:spPr>
        <p:txBody>
          <a:bodyPr lIns="50800" tIns="50800" rIns="50800" bIns="50800" anchor="ctr"/>
          <a:lstStyle/>
          <a:p>
            <a:endParaRPr/>
          </a:p>
        </p:txBody>
      </p:sp>
      <p:pic>
        <p:nvPicPr>
          <p:cNvPr id="365"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6"/>
          <a:stretch>
            <a:fillRect/>
          </a:stretch>
        </p:blipFill>
        <p:spPr>
          <a:xfrm>
            <a:off x="21351013" y="11964382"/>
            <a:ext cx="2154373" cy="934779"/>
          </a:xfrm>
          <a:prstGeom prst="rect">
            <a:avLst/>
          </a:prstGeom>
          <a:ln w="12700">
            <a:miter lim="400000"/>
          </a:ln>
        </p:spPr>
      </p:pic>
      <p:sp>
        <p:nvSpPr>
          <p:cNvPr id="366"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367"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7"/>
          <a:stretch>
            <a:fillRect/>
          </a:stretch>
        </p:blipFill>
        <p:spPr>
          <a:xfrm>
            <a:off x="703831" y="11747992"/>
            <a:ext cx="1367558" cy="1367558"/>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791C1"/>
            </a:gs>
            <a:gs pos="100000">
              <a:srgbClr val="99AEAC"/>
            </a:gs>
          </a:gsLst>
          <a:lin ang="5400000" scaled="0"/>
        </a:gradFill>
        <a:effectLst/>
      </p:bgPr>
    </p:bg>
    <p:spTree>
      <p:nvGrpSpPr>
        <p:cNvPr id="1" name=""/>
        <p:cNvGrpSpPr/>
        <p:nvPr/>
      </p:nvGrpSpPr>
      <p:grpSpPr>
        <a:xfrm>
          <a:off x="0" y="0"/>
          <a:ext cx="0" cy="0"/>
          <a:chOff x="0" y="0"/>
          <a:chExt cx="0" cy="0"/>
        </a:xfrm>
      </p:grpSpPr>
      <p:pic>
        <p:nvPicPr>
          <p:cNvPr id="369" name="beauty.jpg" descr="beauty.jpg"/>
          <p:cNvPicPr>
            <a:picLocks noChangeAspect="1"/>
          </p:cNvPicPr>
          <p:nvPr/>
        </p:nvPicPr>
        <p:blipFill>
          <a:blip r:embed="rId2">
            <a:alphaModFix amt="20000"/>
          </a:blip>
          <a:srcRect b="92"/>
          <a:stretch>
            <a:fillRect/>
          </a:stretch>
        </p:blipFill>
        <p:spPr>
          <a:xfrm flipH="1">
            <a:off x="0" y="0"/>
            <a:ext cx="24384000" cy="13716000"/>
          </a:xfrm>
          <a:prstGeom prst="rect">
            <a:avLst/>
          </a:prstGeom>
          <a:ln w="12700">
            <a:miter lim="400000"/>
          </a:ln>
        </p:spPr>
      </p:pic>
      <p:pic>
        <p:nvPicPr>
          <p:cNvPr id="370" name="tone_blk.png" descr="tone_blk.png"/>
          <p:cNvPicPr>
            <a:picLocks noChangeAspect="1"/>
          </p:cNvPicPr>
          <p:nvPr/>
        </p:nvPicPr>
        <p:blipFill>
          <a:blip r:embed="rId3"/>
          <a:stretch>
            <a:fillRect/>
          </a:stretch>
        </p:blipFill>
        <p:spPr>
          <a:xfrm>
            <a:off x="-2785" y="-1567"/>
            <a:ext cx="24389570" cy="13719134"/>
          </a:xfrm>
          <a:prstGeom prst="rect">
            <a:avLst/>
          </a:prstGeom>
          <a:ln w="12700">
            <a:miter lim="400000"/>
          </a:ln>
        </p:spPr>
      </p:pic>
      <p:grpSp>
        <p:nvGrpSpPr>
          <p:cNvPr id="373" name="Group"/>
          <p:cNvGrpSpPr/>
          <p:nvPr/>
        </p:nvGrpSpPr>
        <p:grpSpPr>
          <a:xfrm>
            <a:off x="20652165" y="894507"/>
            <a:ext cx="2915990" cy="2915989"/>
            <a:chOff x="0" y="0"/>
            <a:chExt cx="2915988" cy="2915988"/>
          </a:xfrm>
        </p:grpSpPr>
        <p:pic>
          <p:nvPicPr>
            <p:cNvPr id="371" name="Image" descr="Image"/>
            <p:cNvPicPr>
              <a:picLocks noChangeAspect="1"/>
            </p:cNvPicPr>
            <p:nvPr/>
          </p:nvPicPr>
          <p:blipFill>
            <a:blip r:embed="rId4"/>
            <a:stretch>
              <a:fillRect/>
            </a:stretch>
          </p:blipFill>
          <p:spPr>
            <a:xfrm>
              <a:off x="0" y="0"/>
              <a:ext cx="2915989" cy="2915989"/>
            </a:xfrm>
            <a:prstGeom prst="rect">
              <a:avLst/>
            </a:prstGeom>
            <a:ln w="12700" cap="flat">
              <a:noFill/>
              <a:miter lim="400000"/>
            </a:ln>
            <a:effectLst/>
          </p:spPr>
        </p:pic>
        <p:sp>
          <p:nvSpPr>
            <p:cNvPr id="372" name="pure cell"/>
            <p:cNvSpPr txBox="1"/>
            <p:nvPr/>
          </p:nvSpPr>
          <p:spPr>
            <a:xfrm>
              <a:off x="900240" y="802944"/>
              <a:ext cx="1115510" cy="12412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nSpc>
                  <a:spcPct val="80000"/>
                </a:lnSpc>
                <a:defRPr sz="3000">
                  <a:solidFill>
                    <a:srgbClr val="FFFFFF"/>
                  </a:solidFill>
                </a:defRPr>
              </a:pPr>
              <a:r>
                <a:t>pure</a:t>
              </a:r>
              <a:br/>
              <a:r>
                <a:t>cell</a:t>
              </a:r>
            </a:p>
          </p:txBody>
        </p:sp>
      </p:grpSp>
      <p:sp>
        <p:nvSpPr>
          <p:cNvPr id="374" name="Activate, preserve, and protect your cells from aging."/>
          <p:cNvSpPr txBox="1"/>
          <p:nvPr/>
        </p:nvSpPr>
        <p:spPr>
          <a:xfrm>
            <a:off x="1564537" y="3571702"/>
            <a:ext cx="1109732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4000" i="1">
                <a:solidFill>
                  <a:srgbClr val="FFFFFF"/>
                </a:solidFill>
                <a:latin typeface="Gill Sans SemiBold"/>
                <a:ea typeface="Gill Sans SemiBold"/>
                <a:cs typeface="Gill Sans SemiBold"/>
                <a:sym typeface="Gill Sans SemiBold"/>
              </a:defRPr>
            </a:lvl1pPr>
          </a:lstStyle>
          <a:p>
            <a:r>
              <a:t>Activate, preserve, and protect your cells from aging.</a:t>
            </a:r>
          </a:p>
        </p:txBody>
      </p:sp>
      <p:sp>
        <p:nvSpPr>
          <p:cNvPr id="375" name="The key to looking and feeling younger starts with the ability of our cells to get rid of the cellular waste that builds up as we age. This process, called autophagy, rids your cells of unwanted material so that they can operate at peak levels of efficie"/>
          <p:cNvSpPr txBox="1"/>
          <p:nvPr/>
        </p:nvSpPr>
        <p:spPr>
          <a:xfrm>
            <a:off x="1564537" y="4864772"/>
            <a:ext cx="10593998" cy="3195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120000"/>
              </a:lnSpc>
              <a:defRPr sz="3500" i="1">
                <a:solidFill>
                  <a:srgbClr val="FFFFFF"/>
                </a:solidFill>
                <a:latin typeface="Gill Sans SemiBold"/>
                <a:ea typeface="Gill Sans SemiBold"/>
                <a:cs typeface="Gill Sans SemiBold"/>
                <a:sym typeface="Gill Sans SemiBold"/>
              </a:defRPr>
            </a:lvl1pPr>
          </a:lstStyle>
          <a:p>
            <a:r>
              <a:t>The key to looking and feeling younger starts with the ability of our cells to get rid of the cellular waste that builds up as we age. This process, called autophagy, rids your cells of unwanted material so that they can operate at peak levels of efficiency.  </a:t>
            </a:r>
          </a:p>
        </p:txBody>
      </p:sp>
      <p:sp>
        <p:nvSpPr>
          <p:cNvPr id="376" name="Beaming Youth"/>
          <p:cNvSpPr txBox="1"/>
          <p:nvPr/>
        </p:nvSpPr>
        <p:spPr>
          <a:xfrm>
            <a:off x="1564537" y="1825169"/>
            <a:ext cx="11260001" cy="13589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8500">
                <a:solidFill>
                  <a:srgbClr val="FFFFFF"/>
                </a:solidFill>
                <a:latin typeface="Gill Sans SemiBold"/>
                <a:ea typeface="Gill Sans SemiBold"/>
                <a:cs typeface="Gill Sans SemiBold"/>
                <a:sym typeface="Gill Sans SemiBold"/>
              </a:defRPr>
            </a:lvl1pPr>
          </a:lstStyle>
          <a:p>
            <a:r>
              <a:t>Beaming Youth</a:t>
            </a:r>
          </a:p>
        </p:txBody>
      </p:sp>
      <p:sp>
        <p:nvSpPr>
          <p:cNvPr id="377" name="Retail : €51.50"/>
          <p:cNvSpPr txBox="1"/>
          <p:nvPr/>
        </p:nvSpPr>
        <p:spPr>
          <a:xfrm>
            <a:off x="2185407" y="9740795"/>
            <a:ext cx="3258333"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algn="r">
              <a:spcBef>
                <a:spcPts val="4500"/>
              </a:spcBef>
              <a:defRPr sz="3500" i="1">
                <a:solidFill>
                  <a:srgbClr val="FFFFFF"/>
                </a:solidFill>
                <a:latin typeface="Gill Sans SemiBold"/>
                <a:ea typeface="Gill Sans SemiBold"/>
                <a:cs typeface="Gill Sans SemiBold"/>
                <a:sym typeface="Gill Sans SemiBold"/>
              </a:defRPr>
            </a:pPr>
            <a:r>
              <a:rPr i="0">
                <a:latin typeface="Gill Sans"/>
                <a:ea typeface="Gill Sans"/>
                <a:cs typeface="Gill Sans"/>
                <a:sym typeface="Gill Sans"/>
              </a:rPr>
              <a:t>Retail : </a:t>
            </a:r>
            <a:r>
              <a:t>€51.50 </a:t>
            </a:r>
          </a:p>
        </p:txBody>
      </p:sp>
      <p:sp>
        <p:nvSpPr>
          <p:cNvPr id="378" name="Club Member : €43.00"/>
          <p:cNvSpPr txBox="1"/>
          <p:nvPr/>
        </p:nvSpPr>
        <p:spPr>
          <a:xfrm>
            <a:off x="7232913" y="9740795"/>
            <a:ext cx="5202502"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algn="l">
              <a:spcBef>
                <a:spcPts val="4500"/>
              </a:spcBef>
              <a:defRPr sz="3500" i="1">
                <a:solidFill>
                  <a:srgbClr val="FFFFFF"/>
                </a:solidFill>
                <a:latin typeface="Gill Sans SemiBold"/>
                <a:ea typeface="Gill Sans SemiBold"/>
                <a:cs typeface="Gill Sans SemiBold"/>
                <a:sym typeface="Gill Sans SemiBold"/>
              </a:defRPr>
            </a:pPr>
            <a:r>
              <a:rPr i="0">
                <a:latin typeface="Gill Sans"/>
                <a:ea typeface="Gill Sans"/>
                <a:cs typeface="Gill Sans"/>
                <a:sym typeface="Gill Sans"/>
              </a:rPr>
              <a:t>Club Member : </a:t>
            </a:r>
            <a:r>
              <a:t>€43.00 </a:t>
            </a:r>
          </a:p>
        </p:txBody>
      </p:sp>
      <p:sp>
        <p:nvSpPr>
          <p:cNvPr id="379" name="Line"/>
          <p:cNvSpPr/>
          <p:nvPr/>
        </p:nvSpPr>
        <p:spPr>
          <a:xfrm flipV="1">
            <a:off x="6489699" y="9017481"/>
            <a:ext cx="1" cy="2056228"/>
          </a:xfrm>
          <a:prstGeom prst="line">
            <a:avLst/>
          </a:prstGeom>
          <a:ln w="12700">
            <a:solidFill>
              <a:srgbClr val="FFFFFF"/>
            </a:solidFill>
            <a:miter lim="400000"/>
          </a:ln>
        </p:spPr>
        <p:txBody>
          <a:bodyPr lIns="50800" tIns="50800" rIns="50800" bIns="50800" anchor="ctr"/>
          <a:lstStyle/>
          <a:p>
            <a:endParaRPr/>
          </a:p>
        </p:txBody>
      </p:sp>
      <p:pic>
        <p:nvPicPr>
          <p:cNvPr id="380"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5"/>
          <a:stretch>
            <a:fillRect/>
          </a:stretch>
        </p:blipFill>
        <p:spPr>
          <a:xfrm>
            <a:off x="21351013" y="11964382"/>
            <a:ext cx="2154373" cy="934779"/>
          </a:xfrm>
          <a:prstGeom prst="rect">
            <a:avLst/>
          </a:prstGeom>
          <a:ln w="12700">
            <a:miter lim="400000"/>
          </a:ln>
        </p:spPr>
      </p:pic>
      <p:sp>
        <p:nvSpPr>
          <p:cNvPr id="381"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382"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6"/>
          <a:stretch>
            <a:fillRect/>
          </a:stretch>
        </p:blipFill>
        <p:spPr>
          <a:xfrm>
            <a:off x="703831" y="11747992"/>
            <a:ext cx="1367558" cy="1367558"/>
          </a:xfrm>
          <a:prstGeom prst="rect">
            <a:avLst/>
          </a:prstGeom>
          <a:ln w="12700">
            <a:miter lim="400000"/>
          </a:ln>
        </p:spPr>
      </p:pic>
      <p:pic>
        <p:nvPicPr>
          <p:cNvPr id="383" name="Electi_Drops_Ecom_Beaming_Box+Bottle_Cut.png" descr="Electi_Drops_Ecom_Beaming_Box+Bottle_Cut.png"/>
          <p:cNvPicPr>
            <a:picLocks noChangeAspect="1"/>
          </p:cNvPicPr>
          <p:nvPr/>
        </p:nvPicPr>
        <p:blipFill>
          <a:blip r:embed="rId7"/>
          <a:srcRect l="34554" t="14380" r="22729" b="7626"/>
          <a:stretch>
            <a:fillRect/>
          </a:stretch>
        </p:blipFill>
        <p:spPr>
          <a:xfrm>
            <a:off x="13653633" y="2297440"/>
            <a:ext cx="7984299" cy="1027512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1D6CE"/>
            </a:gs>
            <a:gs pos="100000">
              <a:srgbClr val="62757F"/>
            </a:gs>
          </a:gsLst>
          <a:lin ang="5400000" scaled="0"/>
        </a:gradFill>
        <a:effectLst/>
      </p:bgPr>
    </p:bg>
    <p:spTree>
      <p:nvGrpSpPr>
        <p:cNvPr id="1" name=""/>
        <p:cNvGrpSpPr/>
        <p:nvPr/>
      </p:nvGrpSpPr>
      <p:grpSpPr>
        <a:xfrm>
          <a:off x="0" y="0"/>
          <a:ext cx="0" cy="0"/>
          <a:chOff x="0" y="0"/>
          <a:chExt cx="0" cy="0"/>
        </a:xfrm>
      </p:grpSpPr>
      <p:pic>
        <p:nvPicPr>
          <p:cNvPr id="385" name="runsun.jpg" descr="runsun.jpg"/>
          <p:cNvPicPr>
            <a:picLocks noChangeAspect="1"/>
          </p:cNvPicPr>
          <p:nvPr/>
        </p:nvPicPr>
        <p:blipFill>
          <a:blip r:embed="rId2">
            <a:alphaModFix amt="20000"/>
          </a:blip>
          <a:stretch>
            <a:fillRect/>
          </a:stretch>
        </p:blipFill>
        <p:spPr>
          <a:xfrm>
            <a:off x="0" y="0"/>
            <a:ext cx="24384000" cy="13716000"/>
          </a:xfrm>
          <a:prstGeom prst="rect">
            <a:avLst/>
          </a:prstGeom>
          <a:ln w="12700">
            <a:miter lim="400000"/>
          </a:ln>
        </p:spPr>
      </p:pic>
      <p:pic>
        <p:nvPicPr>
          <p:cNvPr id="386" name="tone_blk.png" descr="tone_blk.png"/>
          <p:cNvPicPr>
            <a:picLocks noChangeAspect="1"/>
          </p:cNvPicPr>
          <p:nvPr/>
        </p:nvPicPr>
        <p:blipFill>
          <a:blip r:embed="rId3"/>
          <a:stretch>
            <a:fillRect/>
          </a:stretch>
        </p:blipFill>
        <p:spPr>
          <a:xfrm>
            <a:off x="-19718" y="-25541"/>
            <a:ext cx="24423436" cy="13738182"/>
          </a:xfrm>
          <a:prstGeom prst="rect">
            <a:avLst/>
          </a:prstGeom>
          <a:ln w="12700">
            <a:miter lim="400000"/>
          </a:ln>
        </p:spPr>
      </p:pic>
      <p:grpSp>
        <p:nvGrpSpPr>
          <p:cNvPr id="389" name="Group"/>
          <p:cNvGrpSpPr/>
          <p:nvPr/>
        </p:nvGrpSpPr>
        <p:grpSpPr>
          <a:xfrm>
            <a:off x="20652165" y="894507"/>
            <a:ext cx="2915990" cy="2915989"/>
            <a:chOff x="0" y="0"/>
            <a:chExt cx="2915988" cy="2915988"/>
          </a:xfrm>
        </p:grpSpPr>
        <p:pic>
          <p:nvPicPr>
            <p:cNvPr id="387" name="Image" descr="Image"/>
            <p:cNvPicPr>
              <a:picLocks noChangeAspect="1"/>
            </p:cNvPicPr>
            <p:nvPr/>
          </p:nvPicPr>
          <p:blipFill>
            <a:blip r:embed="rId4"/>
            <a:stretch>
              <a:fillRect/>
            </a:stretch>
          </p:blipFill>
          <p:spPr>
            <a:xfrm>
              <a:off x="0" y="0"/>
              <a:ext cx="2915989" cy="2915989"/>
            </a:xfrm>
            <a:prstGeom prst="rect">
              <a:avLst/>
            </a:prstGeom>
            <a:ln w="12700" cap="flat">
              <a:noFill/>
              <a:miter lim="400000"/>
            </a:ln>
            <a:effectLst/>
          </p:spPr>
        </p:pic>
        <p:sp>
          <p:nvSpPr>
            <p:cNvPr id="388" name="pure cell"/>
            <p:cNvSpPr txBox="1"/>
            <p:nvPr/>
          </p:nvSpPr>
          <p:spPr>
            <a:xfrm>
              <a:off x="900240" y="802944"/>
              <a:ext cx="1115510" cy="12412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nSpc>
                  <a:spcPct val="80000"/>
                </a:lnSpc>
                <a:defRPr sz="3000">
                  <a:solidFill>
                    <a:srgbClr val="FFFFFF"/>
                  </a:solidFill>
                </a:defRPr>
              </a:pPr>
              <a:r>
                <a:t>pure</a:t>
              </a:r>
              <a:br/>
              <a:r>
                <a:t>cell</a:t>
              </a:r>
            </a:p>
          </p:txBody>
        </p:sp>
      </p:grpSp>
      <p:pic>
        <p:nvPicPr>
          <p:cNvPr id="390" name="Electi_Drops_Ecom_D3_Box+Bottle_Cut.png" descr="Electi_Drops_Ecom_D3_Box+Bottle_Cut.png"/>
          <p:cNvPicPr>
            <a:picLocks noChangeAspect="1"/>
          </p:cNvPicPr>
          <p:nvPr/>
        </p:nvPicPr>
        <p:blipFill>
          <a:blip r:embed="rId5"/>
          <a:srcRect l="37880" t="19853" r="28903" b="11136"/>
          <a:stretch>
            <a:fillRect/>
          </a:stretch>
        </p:blipFill>
        <p:spPr>
          <a:xfrm>
            <a:off x="14274765" y="3039735"/>
            <a:ext cx="6202821" cy="9083505"/>
          </a:xfrm>
          <a:prstGeom prst="rect">
            <a:avLst/>
          </a:prstGeom>
          <a:ln w="12700">
            <a:miter lim="400000"/>
          </a:ln>
        </p:spPr>
      </p:pic>
      <p:sp>
        <p:nvSpPr>
          <p:cNvPr id="391" name="Protect, Balance and Regenerate."/>
          <p:cNvSpPr txBox="1"/>
          <p:nvPr/>
        </p:nvSpPr>
        <p:spPr>
          <a:xfrm>
            <a:off x="1564537" y="3571702"/>
            <a:ext cx="1109732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4000" i="1">
                <a:solidFill>
                  <a:srgbClr val="FFFFFF"/>
                </a:solidFill>
                <a:latin typeface="Gill Sans SemiBold"/>
                <a:ea typeface="Gill Sans SemiBold"/>
                <a:cs typeface="Gill Sans SemiBold"/>
                <a:sym typeface="Gill Sans SemiBold"/>
              </a:defRPr>
            </a:lvl1pPr>
          </a:lstStyle>
          <a:p>
            <a:r>
              <a:t>Protect, Balance and Regenerate.</a:t>
            </a:r>
          </a:p>
        </p:txBody>
      </p:sp>
      <p:sp>
        <p:nvSpPr>
          <p:cNvPr id="392" name="Vitamin D is often called “the sunshine vitamin”  because it can be naturally produced in your body following exposure to the sun. Among its many benefits, Vitamin D can promote bone growth, regulation of muscle function, and the conversion of blood suga"/>
          <p:cNvSpPr txBox="1"/>
          <p:nvPr/>
        </p:nvSpPr>
        <p:spPr>
          <a:xfrm>
            <a:off x="1564537" y="4864772"/>
            <a:ext cx="10593998" cy="31953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120000"/>
              </a:lnSpc>
              <a:defRPr sz="3500" i="1">
                <a:solidFill>
                  <a:srgbClr val="FFFFFF"/>
                </a:solidFill>
                <a:latin typeface="Gill Sans SemiBold"/>
                <a:ea typeface="Gill Sans SemiBold"/>
                <a:cs typeface="Gill Sans SemiBold"/>
                <a:sym typeface="Gill Sans SemiBold"/>
              </a:defRPr>
            </a:lvl1pPr>
          </a:lstStyle>
          <a:p>
            <a:r>
              <a:t>Vitamin D is often called “the sunshine vitamin”  because it can be naturally produced in your body following exposure to the sun. Among its many benefits, Vitamin D can promote bone growth, regulation of muscle function, and the conversion of blood sugar into energy.</a:t>
            </a:r>
          </a:p>
        </p:txBody>
      </p:sp>
      <p:sp>
        <p:nvSpPr>
          <p:cNvPr id="393" name="D3 Defence"/>
          <p:cNvSpPr txBox="1"/>
          <p:nvPr/>
        </p:nvSpPr>
        <p:spPr>
          <a:xfrm>
            <a:off x="1483197" y="1825169"/>
            <a:ext cx="11260001" cy="13589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8500">
                <a:solidFill>
                  <a:srgbClr val="FFFFFF"/>
                </a:solidFill>
                <a:latin typeface="Gill Sans SemiBold"/>
                <a:ea typeface="Gill Sans SemiBold"/>
                <a:cs typeface="Gill Sans SemiBold"/>
                <a:sym typeface="Gill Sans SemiBold"/>
              </a:defRPr>
            </a:lvl1pPr>
          </a:lstStyle>
          <a:p>
            <a:r>
              <a:t>D3 Defence</a:t>
            </a:r>
          </a:p>
        </p:txBody>
      </p:sp>
      <p:sp>
        <p:nvSpPr>
          <p:cNvPr id="394" name="Retail : €46.80"/>
          <p:cNvSpPr txBox="1"/>
          <p:nvPr/>
        </p:nvSpPr>
        <p:spPr>
          <a:xfrm>
            <a:off x="2185407" y="9740795"/>
            <a:ext cx="3258333"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algn="r">
              <a:spcBef>
                <a:spcPts val="4500"/>
              </a:spcBef>
              <a:defRPr sz="3500" i="1">
                <a:solidFill>
                  <a:srgbClr val="FFFFFF"/>
                </a:solidFill>
                <a:latin typeface="Gill Sans SemiBold"/>
                <a:ea typeface="Gill Sans SemiBold"/>
                <a:cs typeface="Gill Sans SemiBold"/>
                <a:sym typeface="Gill Sans SemiBold"/>
              </a:defRPr>
            </a:pPr>
            <a:r>
              <a:rPr i="0">
                <a:latin typeface="Gill Sans"/>
                <a:ea typeface="Gill Sans"/>
                <a:cs typeface="Gill Sans"/>
                <a:sym typeface="Gill Sans"/>
              </a:rPr>
              <a:t>Retail : </a:t>
            </a:r>
            <a:r>
              <a:t>€46.80 </a:t>
            </a:r>
          </a:p>
        </p:txBody>
      </p:sp>
      <p:sp>
        <p:nvSpPr>
          <p:cNvPr id="395" name="Club Member : €39.00"/>
          <p:cNvSpPr txBox="1"/>
          <p:nvPr/>
        </p:nvSpPr>
        <p:spPr>
          <a:xfrm>
            <a:off x="7232913" y="9740795"/>
            <a:ext cx="5202502"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algn="l">
              <a:spcBef>
                <a:spcPts val="4500"/>
              </a:spcBef>
              <a:defRPr sz="3500" i="1">
                <a:solidFill>
                  <a:srgbClr val="FFFFFF"/>
                </a:solidFill>
                <a:latin typeface="Gill Sans SemiBold"/>
                <a:ea typeface="Gill Sans SemiBold"/>
                <a:cs typeface="Gill Sans SemiBold"/>
                <a:sym typeface="Gill Sans SemiBold"/>
              </a:defRPr>
            </a:pPr>
            <a:r>
              <a:rPr i="0">
                <a:latin typeface="Gill Sans"/>
                <a:ea typeface="Gill Sans"/>
                <a:cs typeface="Gill Sans"/>
                <a:sym typeface="Gill Sans"/>
              </a:rPr>
              <a:t>Club Member : </a:t>
            </a:r>
            <a:r>
              <a:t>€39.00 </a:t>
            </a:r>
          </a:p>
        </p:txBody>
      </p:sp>
      <p:sp>
        <p:nvSpPr>
          <p:cNvPr id="396" name="Line"/>
          <p:cNvSpPr/>
          <p:nvPr/>
        </p:nvSpPr>
        <p:spPr>
          <a:xfrm flipV="1">
            <a:off x="6489699" y="9017481"/>
            <a:ext cx="1" cy="2056228"/>
          </a:xfrm>
          <a:prstGeom prst="line">
            <a:avLst/>
          </a:prstGeom>
          <a:ln w="12700">
            <a:solidFill>
              <a:srgbClr val="FFFFFF"/>
            </a:solidFill>
            <a:miter lim="400000"/>
          </a:ln>
        </p:spPr>
        <p:txBody>
          <a:bodyPr lIns="50800" tIns="50800" rIns="50800" bIns="50800" anchor="ctr"/>
          <a:lstStyle/>
          <a:p>
            <a:endParaRPr/>
          </a:p>
        </p:txBody>
      </p:sp>
      <p:pic>
        <p:nvPicPr>
          <p:cNvPr id="397"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6"/>
          <a:stretch>
            <a:fillRect/>
          </a:stretch>
        </p:blipFill>
        <p:spPr>
          <a:xfrm>
            <a:off x="21351013" y="11964382"/>
            <a:ext cx="2154373" cy="934779"/>
          </a:xfrm>
          <a:prstGeom prst="rect">
            <a:avLst/>
          </a:prstGeom>
          <a:ln w="12700">
            <a:miter lim="400000"/>
          </a:ln>
        </p:spPr>
      </p:pic>
      <p:sp>
        <p:nvSpPr>
          <p:cNvPr id="398"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399"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7"/>
          <a:stretch>
            <a:fillRect/>
          </a:stretch>
        </p:blipFill>
        <p:spPr>
          <a:xfrm>
            <a:off x="703831" y="11747992"/>
            <a:ext cx="1367558" cy="1367558"/>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A7373"/>
            </a:gs>
            <a:gs pos="100000">
              <a:srgbClr val="7B789F"/>
            </a:gs>
          </a:gsLst>
          <a:lin ang="5400000" scaled="0"/>
        </a:gradFill>
        <a:effectLst/>
      </p:bgPr>
    </p:bg>
    <p:spTree>
      <p:nvGrpSpPr>
        <p:cNvPr id="1" name=""/>
        <p:cNvGrpSpPr/>
        <p:nvPr/>
      </p:nvGrpSpPr>
      <p:grpSpPr>
        <a:xfrm>
          <a:off x="0" y="0"/>
          <a:ext cx="0" cy="0"/>
          <a:chOff x="0" y="0"/>
          <a:chExt cx="0" cy="0"/>
        </a:xfrm>
      </p:grpSpPr>
      <p:pic>
        <p:nvPicPr>
          <p:cNvPr id="401" name="focus.jpg" descr="focus.jpg"/>
          <p:cNvPicPr>
            <a:picLocks noChangeAspect="1"/>
          </p:cNvPicPr>
          <p:nvPr/>
        </p:nvPicPr>
        <p:blipFill>
          <a:blip r:embed="rId2">
            <a:alphaModFix amt="20000"/>
          </a:blip>
          <a:stretch>
            <a:fillRect/>
          </a:stretch>
        </p:blipFill>
        <p:spPr>
          <a:xfrm>
            <a:off x="0" y="-1"/>
            <a:ext cx="24384000" cy="13716001"/>
          </a:xfrm>
          <a:prstGeom prst="rect">
            <a:avLst/>
          </a:prstGeom>
          <a:ln w="12700">
            <a:miter lim="400000"/>
          </a:ln>
        </p:spPr>
      </p:pic>
      <p:pic>
        <p:nvPicPr>
          <p:cNvPr id="402" name="tone_blk.png" descr="tone_blk.png"/>
          <p:cNvPicPr>
            <a:picLocks noChangeAspect="1"/>
          </p:cNvPicPr>
          <p:nvPr/>
        </p:nvPicPr>
        <p:blipFill>
          <a:blip r:embed="rId3"/>
          <a:stretch>
            <a:fillRect/>
          </a:stretch>
        </p:blipFill>
        <p:spPr>
          <a:xfrm>
            <a:off x="-36651" y="74631"/>
            <a:ext cx="24457303" cy="13757236"/>
          </a:xfrm>
          <a:prstGeom prst="rect">
            <a:avLst/>
          </a:prstGeom>
          <a:ln w="12700">
            <a:miter lim="400000"/>
          </a:ln>
        </p:spPr>
      </p:pic>
      <p:grpSp>
        <p:nvGrpSpPr>
          <p:cNvPr id="405" name="Group"/>
          <p:cNvGrpSpPr/>
          <p:nvPr/>
        </p:nvGrpSpPr>
        <p:grpSpPr>
          <a:xfrm>
            <a:off x="20652165" y="894507"/>
            <a:ext cx="2915990" cy="2915989"/>
            <a:chOff x="0" y="0"/>
            <a:chExt cx="2915988" cy="2915988"/>
          </a:xfrm>
        </p:grpSpPr>
        <p:pic>
          <p:nvPicPr>
            <p:cNvPr id="403" name="Image" descr="Image"/>
            <p:cNvPicPr>
              <a:picLocks noChangeAspect="1"/>
            </p:cNvPicPr>
            <p:nvPr/>
          </p:nvPicPr>
          <p:blipFill>
            <a:blip r:embed="rId4"/>
            <a:stretch>
              <a:fillRect/>
            </a:stretch>
          </p:blipFill>
          <p:spPr>
            <a:xfrm>
              <a:off x="0" y="0"/>
              <a:ext cx="2915989" cy="2915989"/>
            </a:xfrm>
            <a:prstGeom prst="rect">
              <a:avLst/>
            </a:prstGeom>
            <a:ln w="12700" cap="flat">
              <a:noFill/>
              <a:miter lim="400000"/>
            </a:ln>
            <a:effectLst/>
          </p:spPr>
        </p:pic>
        <p:sp>
          <p:nvSpPr>
            <p:cNvPr id="404" name="pure cell"/>
            <p:cNvSpPr txBox="1"/>
            <p:nvPr/>
          </p:nvSpPr>
          <p:spPr>
            <a:xfrm>
              <a:off x="900240" y="802944"/>
              <a:ext cx="1115510" cy="12412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a:lnSpc>
                  <a:spcPct val="80000"/>
                </a:lnSpc>
                <a:defRPr sz="3000">
                  <a:solidFill>
                    <a:srgbClr val="FFFFFF"/>
                  </a:solidFill>
                </a:defRPr>
              </a:pPr>
              <a:r>
                <a:t>pure</a:t>
              </a:r>
              <a:br/>
              <a:r>
                <a:t>cell</a:t>
              </a:r>
            </a:p>
          </p:txBody>
        </p:sp>
      </p:grpSp>
      <p:pic>
        <p:nvPicPr>
          <p:cNvPr id="406" name="Electi_Drops_Ecom_Smart_Box+Bottle_Cut.png" descr="Electi_Drops_Ecom_Smart_Box+Bottle_Cut.png"/>
          <p:cNvPicPr>
            <a:picLocks noChangeAspect="1"/>
          </p:cNvPicPr>
          <p:nvPr/>
        </p:nvPicPr>
        <p:blipFill>
          <a:blip r:embed="rId5"/>
          <a:srcRect l="37639" t="19551" r="28715" b="11483"/>
          <a:stretch>
            <a:fillRect/>
          </a:stretch>
        </p:blipFill>
        <p:spPr>
          <a:xfrm>
            <a:off x="14232498" y="3001635"/>
            <a:ext cx="6287312" cy="9083734"/>
          </a:xfrm>
          <a:prstGeom prst="rect">
            <a:avLst/>
          </a:prstGeom>
          <a:ln w="12700">
            <a:miter lim="400000"/>
          </a:ln>
        </p:spPr>
      </p:pic>
      <p:sp>
        <p:nvSpPr>
          <p:cNvPr id="407" name="Boost your body and your brain."/>
          <p:cNvSpPr txBox="1"/>
          <p:nvPr/>
        </p:nvSpPr>
        <p:spPr>
          <a:xfrm>
            <a:off x="1564537" y="3571702"/>
            <a:ext cx="11097321"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4000" i="1">
                <a:solidFill>
                  <a:srgbClr val="FFFFFF"/>
                </a:solidFill>
                <a:latin typeface="Gill Sans SemiBold"/>
                <a:ea typeface="Gill Sans SemiBold"/>
                <a:cs typeface="Gill Sans SemiBold"/>
                <a:sym typeface="Gill Sans SemiBold"/>
              </a:defRPr>
            </a:lvl1pPr>
          </a:lstStyle>
          <a:p>
            <a:r>
              <a:t>Boost your body and your brain.</a:t>
            </a:r>
          </a:p>
        </p:txBody>
      </p:sp>
      <p:sp>
        <p:nvSpPr>
          <p:cNvPr id="408" name="One of your body’s secret weapons for producing energy in the form of ATP is a naturally-occurring substance called Coenzyme Q10, or CoQ10 for short."/>
          <p:cNvSpPr txBox="1"/>
          <p:nvPr/>
        </p:nvSpPr>
        <p:spPr>
          <a:xfrm>
            <a:off x="1564537" y="4864772"/>
            <a:ext cx="10593998" cy="1915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120000"/>
              </a:lnSpc>
              <a:defRPr sz="3500" i="1">
                <a:solidFill>
                  <a:srgbClr val="FFFFFF"/>
                </a:solidFill>
                <a:latin typeface="Gill Sans SemiBold"/>
                <a:ea typeface="Gill Sans SemiBold"/>
                <a:cs typeface="Gill Sans SemiBold"/>
                <a:sym typeface="Gill Sans SemiBold"/>
              </a:defRPr>
            </a:lvl1pPr>
          </a:lstStyle>
          <a:p>
            <a:r>
              <a:t>One of your body’s secret weapons for producing energy in the form of ATP is a naturally-occurring substance called Coenzyme Q10, or CoQ10 for short. </a:t>
            </a:r>
          </a:p>
        </p:txBody>
      </p:sp>
      <p:sp>
        <p:nvSpPr>
          <p:cNvPr id="409" name="Smart Energy"/>
          <p:cNvSpPr txBox="1"/>
          <p:nvPr/>
        </p:nvSpPr>
        <p:spPr>
          <a:xfrm>
            <a:off x="1483197" y="1825169"/>
            <a:ext cx="11260001" cy="13589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8500">
                <a:solidFill>
                  <a:srgbClr val="FFFFFF"/>
                </a:solidFill>
                <a:latin typeface="Gill Sans SemiBold"/>
                <a:ea typeface="Gill Sans SemiBold"/>
                <a:cs typeface="Gill Sans SemiBold"/>
                <a:sym typeface="Gill Sans SemiBold"/>
              </a:defRPr>
            </a:lvl1pPr>
          </a:lstStyle>
          <a:p>
            <a:r>
              <a:t>Smart Energy</a:t>
            </a:r>
          </a:p>
        </p:txBody>
      </p:sp>
      <p:sp>
        <p:nvSpPr>
          <p:cNvPr id="410" name="Retail : €58.80"/>
          <p:cNvSpPr txBox="1"/>
          <p:nvPr/>
        </p:nvSpPr>
        <p:spPr>
          <a:xfrm>
            <a:off x="2185407" y="9740795"/>
            <a:ext cx="3258333"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algn="r">
              <a:spcBef>
                <a:spcPts val="4500"/>
              </a:spcBef>
              <a:defRPr sz="3500" i="1">
                <a:solidFill>
                  <a:srgbClr val="FFFFFF"/>
                </a:solidFill>
                <a:latin typeface="Gill Sans SemiBold"/>
                <a:ea typeface="Gill Sans SemiBold"/>
                <a:cs typeface="Gill Sans SemiBold"/>
                <a:sym typeface="Gill Sans SemiBold"/>
              </a:defRPr>
            </a:pPr>
            <a:r>
              <a:rPr i="0">
                <a:latin typeface="Gill Sans"/>
                <a:ea typeface="Gill Sans"/>
                <a:cs typeface="Gill Sans"/>
                <a:sym typeface="Gill Sans"/>
              </a:rPr>
              <a:t>Retail : </a:t>
            </a:r>
            <a:r>
              <a:t>€58.80 </a:t>
            </a:r>
          </a:p>
        </p:txBody>
      </p:sp>
      <p:sp>
        <p:nvSpPr>
          <p:cNvPr id="411" name="Club Member : €49.00"/>
          <p:cNvSpPr txBox="1"/>
          <p:nvPr/>
        </p:nvSpPr>
        <p:spPr>
          <a:xfrm>
            <a:off x="7232913" y="9740795"/>
            <a:ext cx="5202502"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p>
            <a:pPr algn="l">
              <a:spcBef>
                <a:spcPts val="4500"/>
              </a:spcBef>
              <a:defRPr sz="3500" i="1">
                <a:solidFill>
                  <a:srgbClr val="FFFFFF"/>
                </a:solidFill>
                <a:latin typeface="Gill Sans SemiBold"/>
                <a:ea typeface="Gill Sans SemiBold"/>
                <a:cs typeface="Gill Sans SemiBold"/>
                <a:sym typeface="Gill Sans SemiBold"/>
              </a:defRPr>
            </a:pPr>
            <a:r>
              <a:rPr i="0">
                <a:latin typeface="Gill Sans"/>
                <a:ea typeface="Gill Sans"/>
                <a:cs typeface="Gill Sans"/>
                <a:sym typeface="Gill Sans"/>
              </a:rPr>
              <a:t>Club Member : </a:t>
            </a:r>
            <a:r>
              <a:t>€49.00 </a:t>
            </a:r>
          </a:p>
        </p:txBody>
      </p:sp>
      <p:sp>
        <p:nvSpPr>
          <p:cNvPr id="412" name="Line"/>
          <p:cNvSpPr/>
          <p:nvPr/>
        </p:nvSpPr>
        <p:spPr>
          <a:xfrm flipV="1">
            <a:off x="6489699" y="9017481"/>
            <a:ext cx="1" cy="2056228"/>
          </a:xfrm>
          <a:prstGeom prst="line">
            <a:avLst/>
          </a:prstGeom>
          <a:ln w="12700">
            <a:solidFill>
              <a:srgbClr val="FFFFFF"/>
            </a:solidFill>
            <a:miter lim="400000"/>
          </a:ln>
        </p:spPr>
        <p:txBody>
          <a:bodyPr lIns="50800" tIns="50800" rIns="50800" bIns="50800" anchor="ctr"/>
          <a:lstStyle/>
          <a:p>
            <a:endParaRPr/>
          </a:p>
        </p:txBody>
      </p:sp>
      <p:pic>
        <p:nvPicPr>
          <p:cNvPr id="413"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6"/>
          <a:stretch>
            <a:fillRect/>
          </a:stretch>
        </p:blipFill>
        <p:spPr>
          <a:xfrm>
            <a:off x="21351013" y="11964382"/>
            <a:ext cx="2154373" cy="934779"/>
          </a:xfrm>
          <a:prstGeom prst="rect">
            <a:avLst/>
          </a:prstGeom>
          <a:ln w="12700">
            <a:miter lim="400000"/>
          </a:ln>
        </p:spPr>
      </p:pic>
      <p:sp>
        <p:nvSpPr>
          <p:cNvPr id="414"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415"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7"/>
          <a:stretch>
            <a:fillRect/>
          </a:stretch>
        </p:blipFill>
        <p:spPr>
          <a:xfrm>
            <a:off x="703831" y="11747992"/>
            <a:ext cx="1367558" cy="1367558"/>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17" name="tone_blk.png" descr="tone_blk.png"/>
          <p:cNvPicPr>
            <a:picLocks noChangeAspect="1"/>
          </p:cNvPicPr>
          <p:nvPr/>
        </p:nvPicPr>
        <p:blipFill>
          <a:blip r:embed="rId3"/>
          <a:stretch>
            <a:fillRect/>
          </a:stretch>
        </p:blipFill>
        <p:spPr>
          <a:xfrm>
            <a:off x="0" y="-6591300"/>
            <a:ext cx="24384001" cy="13716000"/>
          </a:xfrm>
          <a:prstGeom prst="rect">
            <a:avLst/>
          </a:prstGeom>
          <a:ln w="12700">
            <a:miter lim="400000"/>
          </a:ln>
        </p:spPr>
      </p:pic>
      <p:pic>
        <p:nvPicPr>
          <p:cNvPr id="418" name="tone_blk.png" descr="tone_blk.png"/>
          <p:cNvPicPr>
            <a:picLocks noChangeAspect="1"/>
          </p:cNvPicPr>
          <p:nvPr/>
        </p:nvPicPr>
        <p:blipFill>
          <a:blip r:embed="rId3"/>
          <a:stretch>
            <a:fillRect/>
          </a:stretch>
        </p:blipFill>
        <p:spPr>
          <a:xfrm rot="10800000">
            <a:off x="0" y="7061200"/>
            <a:ext cx="24384000" cy="13716000"/>
          </a:xfrm>
          <a:prstGeom prst="rect">
            <a:avLst/>
          </a:prstGeom>
          <a:ln w="12700">
            <a:miter lim="400000"/>
          </a:ln>
        </p:spPr>
      </p:pic>
      <p:pic>
        <p:nvPicPr>
          <p:cNvPr id="419"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4"/>
          <a:stretch>
            <a:fillRect/>
          </a:stretch>
        </p:blipFill>
        <p:spPr>
          <a:xfrm>
            <a:off x="21351013" y="11964382"/>
            <a:ext cx="2154373" cy="934779"/>
          </a:xfrm>
          <a:prstGeom prst="rect">
            <a:avLst/>
          </a:prstGeom>
          <a:ln w="12700">
            <a:miter lim="400000"/>
          </a:ln>
        </p:spPr>
      </p:pic>
      <p:sp>
        <p:nvSpPr>
          <p:cNvPr id="420"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421"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5"/>
          <a:stretch>
            <a:fillRect/>
          </a:stretch>
        </p:blipFill>
        <p:spPr>
          <a:xfrm>
            <a:off x="703831" y="11747992"/>
            <a:ext cx="1367558" cy="1367558"/>
          </a:xfrm>
          <a:prstGeom prst="rect">
            <a:avLst/>
          </a:prstGeom>
          <a:ln w="12700">
            <a:miter lim="400000"/>
          </a:ln>
        </p:spPr>
      </p:pic>
      <p:sp>
        <p:nvSpPr>
          <p:cNvPr id="422" name="The PureCell™ Difference"/>
          <p:cNvSpPr txBox="1"/>
          <p:nvPr/>
        </p:nvSpPr>
        <p:spPr>
          <a:xfrm>
            <a:off x="274077" y="737890"/>
            <a:ext cx="23327153" cy="147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9000">
                <a:solidFill>
                  <a:srgbClr val="FFFFFF"/>
                </a:solidFill>
                <a:latin typeface="Gill Sans SemiBold"/>
                <a:ea typeface="Gill Sans SemiBold"/>
                <a:cs typeface="Gill Sans SemiBold"/>
                <a:sym typeface="Gill Sans SemiBold"/>
              </a:defRPr>
            </a:lvl1pPr>
          </a:lstStyle>
          <a:p>
            <a:r>
              <a:t>The PureCell™ Difference</a:t>
            </a:r>
          </a:p>
        </p:txBody>
      </p:sp>
      <p:sp>
        <p:nvSpPr>
          <p:cNvPr id="423" name="A breakthrough process which allows for a consistent, effective dose of key nutrients."/>
          <p:cNvSpPr txBox="1"/>
          <p:nvPr/>
        </p:nvSpPr>
        <p:spPr>
          <a:xfrm>
            <a:off x="2871533" y="2141338"/>
            <a:ext cx="18132241" cy="635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150000"/>
              </a:lnSpc>
              <a:defRPr sz="3500" i="1">
                <a:solidFill>
                  <a:srgbClr val="FFFFFF"/>
                </a:solidFill>
                <a:latin typeface="Gill Sans SemiBold"/>
                <a:ea typeface="Gill Sans SemiBold"/>
                <a:cs typeface="Gill Sans SemiBold"/>
                <a:sym typeface="Gill Sans SemiBold"/>
              </a:defRPr>
            </a:lvl1pPr>
          </a:lstStyle>
          <a:p>
            <a:r>
              <a:t>A breakthrough process which allows for a consistent, effective dose of key nutrients.</a:t>
            </a:r>
          </a:p>
        </p:txBody>
      </p:sp>
      <p:sp>
        <p:nvSpPr>
          <p:cNvPr id="424" name="Highest efficiency and safety"/>
          <p:cNvSpPr txBox="1"/>
          <p:nvPr/>
        </p:nvSpPr>
        <p:spPr>
          <a:xfrm>
            <a:off x="3362162" y="6928279"/>
            <a:ext cx="3067698" cy="854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a:solidFill>
                  <a:srgbClr val="FFFFFF"/>
                </a:solidFill>
              </a:defRPr>
            </a:lvl1pPr>
          </a:lstStyle>
          <a:p>
            <a:r>
              <a:t>Highest efficiency and safety</a:t>
            </a:r>
          </a:p>
        </p:txBody>
      </p:sp>
      <p:sp>
        <p:nvSpPr>
          <p:cNvPr id="425" name="Fast-acting (rapid onset of effects)"/>
          <p:cNvSpPr txBox="1"/>
          <p:nvPr/>
        </p:nvSpPr>
        <p:spPr>
          <a:xfrm>
            <a:off x="9184606" y="6928279"/>
            <a:ext cx="3067697" cy="854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a:solidFill>
                  <a:srgbClr val="FFFFFF"/>
                </a:solidFill>
              </a:defRPr>
            </a:lvl1pPr>
          </a:lstStyle>
          <a:p>
            <a:r>
              <a:t>Fast-acting (rapid onset of effects) </a:t>
            </a:r>
          </a:p>
        </p:txBody>
      </p:sp>
      <p:grpSp>
        <p:nvGrpSpPr>
          <p:cNvPr id="428" name="Circle"/>
          <p:cNvGrpSpPr/>
          <p:nvPr/>
        </p:nvGrpSpPr>
        <p:grpSpPr>
          <a:xfrm>
            <a:off x="3066728" y="3181840"/>
            <a:ext cx="3658565" cy="3658565"/>
            <a:chOff x="0" y="0"/>
            <a:chExt cx="3658563" cy="3658563"/>
          </a:xfrm>
        </p:grpSpPr>
        <p:sp>
          <p:nvSpPr>
            <p:cNvPr id="427" name="Circle"/>
            <p:cNvSpPr/>
            <p:nvPr/>
          </p:nvSpPr>
          <p:spPr>
            <a:xfrm>
              <a:off x="76200" y="76200"/>
              <a:ext cx="3506164" cy="3506164"/>
            </a:xfrm>
            <a:prstGeom prst="ellipse">
              <a:avLst/>
            </a:prstGeom>
            <a:blipFill rotWithShape="1">
              <a:blip r:embed="rId6"/>
              <a:srcRect/>
              <a:stretch>
                <a:fillRect/>
              </a:stretch>
            </a:blipFill>
            <a:ln>
              <a:noFill/>
            </a:ln>
            <a:effectLst/>
          </p:spPr>
          <p:txBody>
            <a:bodyPr wrap="square" lIns="50800" tIns="50800" rIns="50800" bIns="50800" numCol="1" anchor="ctr">
              <a:noAutofit/>
            </a:bodyPr>
            <a:lstStyle/>
            <a:p>
              <a:pPr defTabSz="825500">
                <a:defRPr sz="3200">
                  <a:solidFill>
                    <a:srgbClr val="000000"/>
                  </a:solidFill>
                </a:defRPr>
              </a:pPr>
              <a:endParaRPr/>
            </a:p>
          </p:txBody>
        </p:sp>
        <p:pic>
          <p:nvPicPr>
            <p:cNvPr id="426" name="Circle Circle" descr="Circle Circle"/>
            <p:cNvPicPr>
              <a:picLocks/>
            </p:cNvPicPr>
            <p:nvPr/>
          </p:nvPicPr>
          <p:blipFill>
            <a:blip r:embed="rId7"/>
            <a:stretch>
              <a:fillRect/>
            </a:stretch>
          </p:blipFill>
          <p:spPr>
            <a:xfrm>
              <a:off x="-1" y="-1"/>
              <a:ext cx="3658565" cy="3658565"/>
            </a:xfrm>
            <a:prstGeom prst="rect">
              <a:avLst/>
            </a:prstGeom>
            <a:effectLst/>
          </p:spPr>
        </p:pic>
      </p:grpSp>
      <p:grpSp>
        <p:nvGrpSpPr>
          <p:cNvPr id="431" name="Circle"/>
          <p:cNvGrpSpPr/>
          <p:nvPr/>
        </p:nvGrpSpPr>
        <p:grpSpPr>
          <a:xfrm>
            <a:off x="8889172" y="3181840"/>
            <a:ext cx="3658564" cy="3658565"/>
            <a:chOff x="0" y="0"/>
            <a:chExt cx="3658563" cy="3658563"/>
          </a:xfrm>
        </p:grpSpPr>
        <p:sp>
          <p:nvSpPr>
            <p:cNvPr id="430" name="Circle"/>
            <p:cNvSpPr/>
            <p:nvPr/>
          </p:nvSpPr>
          <p:spPr>
            <a:xfrm>
              <a:off x="76200" y="76200"/>
              <a:ext cx="3506164" cy="3506164"/>
            </a:xfrm>
            <a:prstGeom prst="ellipse">
              <a:avLst/>
            </a:prstGeom>
            <a:blipFill rotWithShape="1">
              <a:blip r:embed="rId8"/>
              <a:srcRect/>
              <a:stretch>
                <a:fillRect/>
              </a:stretch>
            </a:blipFill>
            <a:ln>
              <a:noFill/>
            </a:ln>
            <a:effectLst/>
          </p:spPr>
          <p:txBody>
            <a:bodyPr wrap="square" lIns="50800" tIns="50800" rIns="50800" bIns="50800" numCol="1" anchor="ctr">
              <a:noAutofit/>
            </a:bodyPr>
            <a:lstStyle/>
            <a:p>
              <a:pPr defTabSz="825500">
                <a:defRPr sz="3200">
                  <a:solidFill>
                    <a:srgbClr val="000000"/>
                  </a:solidFill>
                </a:defRPr>
              </a:pPr>
              <a:endParaRPr/>
            </a:p>
          </p:txBody>
        </p:sp>
        <p:pic>
          <p:nvPicPr>
            <p:cNvPr id="429" name="Circle Circle" descr="Circle Circle"/>
            <p:cNvPicPr>
              <a:picLocks/>
            </p:cNvPicPr>
            <p:nvPr/>
          </p:nvPicPr>
          <p:blipFill>
            <a:blip r:embed="rId7"/>
            <a:stretch>
              <a:fillRect/>
            </a:stretch>
          </p:blipFill>
          <p:spPr>
            <a:xfrm>
              <a:off x="-1" y="-1"/>
              <a:ext cx="3658565" cy="3658565"/>
            </a:xfrm>
            <a:prstGeom prst="rect">
              <a:avLst/>
            </a:prstGeom>
            <a:effectLst/>
          </p:spPr>
        </p:pic>
      </p:grpSp>
      <p:grpSp>
        <p:nvGrpSpPr>
          <p:cNvPr id="434" name="Circle"/>
          <p:cNvGrpSpPr/>
          <p:nvPr/>
        </p:nvGrpSpPr>
        <p:grpSpPr>
          <a:xfrm>
            <a:off x="14711615" y="3181840"/>
            <a:ext cx="3658565" cy="3658565"/>
            <a:chOff x="0" y="0"/>
            <a:chExt cx="3658563" cy="3658563"/>
          </a:xfrm>
        </p:grpSpPr>
        <p:sp>
          <p:nvSpPr>
            <p:cNvPr id="433" name="Circle"/>
            <p:cNvSpPr/>
            <p:nvPr/>
          </p:nvSpPr>
          <p:spPr>
            <a:xfrm>
              <a:off x="76200" y="76200"/>
              <a:ext cx="3506164" cy="3506164"/>
            </a:xfrm>
            <a:prstGeom prst="ellipse">
              <a:avLst/>
            </a:prstGeom>
            <a:blipFill rotWithShape="1">
              <a:blip r:embed="rId9"/>
              <a:srcRect/>
              <a:stretch>
                <a:fillRect/>
              </a:stretch>
            </a:blipFill>
            <a:ln>
              <a:noFill/>
            </a:ln>
            <a:effectLst/>
          </p:spPr>
          <p:txBody>
            <a:bodyPr wrap="square" lIns="50800" tIns="50800" rIns="50800" bIns="50800" numCol="1" anchor="ctr">
              <a:noAutofit/>
            </a:bodyPr>
            <a:lstStyle/>
            <a:p>
              <a:pPr defTabSz="825500">
                <a:defRPr sz="3200">
                  <a:solidFill>
                    <a:srgbClr val="000000"/>
                  </a:solidFill>
                </a:defRPr>
              </a:pPr>
              <a:endParaRPr/>
            </a:p>
          </p:txBody>
        </p:sp>
        <p:pic>
          <p:nvPicPr>
            <p:cNvPr id="432" name="Circle Circle" descr="Circle Circle"/>
            <p:cNvPicPr>
              <a:picLocks/>
            </p:cNvPicPr>
            <p:nvPr/>
          </p:nvPicPr>
          <p:blipFill>
            <a:blip r:embed="rId7"/>
            <a:stretch>
              <a:fillRect/>
            </a:stretch>
          </p:blipFill>
          <p:spPr>
            <a:xfrm>
              <a:off x="-1" y="-1"/>
              <a:ext cx="3658565" cy="3658565"/>
            </a:xfrm>
            <a:prstGeom prst="rect">
              <a:avLst/>
            </a:prstGeom>
            <a:effectLst/>
          </p:spPr>
        </p:pic>
      </p:grpSp>
      <p:sp>
        <p:nvSpPr>
          <p:cNvPr id="435" name="Good safety…"/>
          <p:cNvSpPr txBox="1"/>
          <p:nvPr/>
        </p:nvSpPr>
        <p:spPr>
          <a:xfrm>
            <a:off x="15112296" y="6928279"/>
            <a:ext cx="2857203" cy="854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500" b="1">
                <a:solidFill>
                  <a:srgbClr val="FFFFFF"/>
                </a:solidFill>
              </a:defRPr>
            </a:pPr>
            <a:r>
              <a:t>Good safety </a:t>
            </a:r>
          </a:p>
          <a:p>
            <a:pPr>
              <a:defRPr sz="2500" b="1">
                <a:solidFill>
                  <a:srgbClr val="FFFFFF"/>
                </a:solidFill>
              </a:defRPr>
            </a:pPr>
            <a:r>
              <a:t>profile</a:t>
            </a:r>
          </a:p>
        </p:txBody>
      </p:sp>
      <p:sp>
        <p:nvSpPr>
          <p:cNvPr id="436" name="Easy and precise dosing"/>
          <p:cNvSpPr txBox="1"/>
          <p:nvPr/>
        </p:nvSpPr>
        <p:spPr>
          <a:xfrm>
            <a:off x="6422861" y="11017617"/>
            <a:ext cx="3067698" cy="854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a:solidFill>
                  <a:srgbClr val="FFFFFF"/>
                </a:solidFill>
              </a:defRPr>
            </a:lvl1pPr>
          </a:lstStyle>
          <a:p>
            <a:r>
              <a:t>Easy and precise dosing </a:t>
            </a:r>
          </a:p>
        </p:txBody>
      </p:sp>
      <p:sp>
        <p:nvSpPr>
          <p:cNvPr id="437" name="Simple daily intake"/>
          <p:cNvSpPr txBox="1"/>
          <p:nvPr/>
        </p:nvSpPr>
        <p:spPr>
          <a:xfrm>
            <a:off x="12245306" y="11208117"/>
            <a:ext cx="3067697" cy="473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a:solidFill>
                  <a:srgbClr val="FFFFFF"/>
                </a:solidFill>
              </a:defRPr>
            </a:lvl1pPr>
          </a:lstStyle>
          <a:p>
            <a:r>
              <a:t>Simple daily intake</a:t>
            </a:r>
          </a:p>
        </p:txBody>
      </p:sp>
      <p:grpSp>
        <p:nvGrpSpPr>
          <p:cNvPr id="440" name="Circle"/>
          <p:cNvGrpSpPr/>
          <p:nvPr/>
        </p:nvGrpSpPr>
        <p:grpSpPr>
          <a:xfrm>
            <a:off x="6127428" y="7271179"/>
            <a:ext cx="3658565" cy="3658565"/>
            <a:chOff x="0" y="0"/>
            <a:chExt cx="3658563" cy="3658563"/>
          </a:xfrm>
        </p:grpSpPr>
        <p:sp>
          <p:nvSpPr>
            <p:cNvPr id="439" name="Circle"/>
            <p:cNvSpPr/>
            <p:nvPr/>
          </p:nvSpPr>
          <p:spPr>
            <a:xfrm>
              <a:off x="76200" y="76200"/>
              <a:ext cx="3506164" cy="3506164"/>
            </a:xfrm>
            <a:prstGeom prst="ellipse">
              <a:avLst/>
            </a:prstGeom>
            <a:blipFill rotWithShape="1">
              <a:blip r:embed="rId10"/>
              <a:srcRect/>
              <a:stretch>
                <a:fillRect/>
              </a:stretch>
            </a:blipFill>
            <a:ln>
              <a:noFill/>
            </a:ln>
            <a:effectLst/>
          </p:spPr>
          <p:txBody>
            <a:bodyPr wrap="square" lIns="50800" tIns="50800" rIns="50800" bIns="50800" numCol="1" anchor="ctr">
              <a:noAutofit/>
            </a:bodyPr>
            <a:lstStyle/>
            <a:p>
              <a:pPr defTabSz="825500">
                <a:defRPr sz="3200">
                  <a:solidFill>
                    <a:srgbClr val="000000"/>
                  </a:solidFill>
                </a:defRPr>
              </a:pPr>
              <a:endParaRPr/>
            </a:p>
          </p:txBody>
        </p:sp>
        <p:pic>
          <p:nvPicPr>
            <p:cNvPr id="438" name="Circle Circle" descr="Circle Circle"/>
            <p:cNvPicPr>
              <a:picLocks/>
            </p:cNvPicPr>
            <p:nvPr/>
          </p:nvPicPr>
          <p:blipFill>
            <a:blip r:embed="rId7"/>
            <a:stretch>
              <a:fillRect/>
            </a:stretch>
          </p:blipFill>
          <p:spPr>
            <a:xfrm>
              <a:off x="-1" y="-1"/>
              <a:ext cx="3658565" cy="3658565"/>
            </a:xfrm>
            <a:prstGeom prst="rect">
              <a:avLst/>
            </a:prstGeom>
            <a:effectLst/>
          </p:spPr>
        </p:pic>
      </p:grpSp>
      <p:grpSp>
        <p:nvGrpSpPr>
          <p:cNvPr id="443" name="Circle"/>
          <p:cNvGrpSpPr/>
          <p:nvPr/>
        </p:nvGrpSpPr>
        <p:grpSpPr>
          <a:xfrm>
            <a:off x="11949872" y="7271179"/>
            <a:ext cx="3658564" cy="3658565"/>
            <a:chOff x="0" y="0"/>
            <a:chExt cx="3658563" cy="3658563"/>
          </a:xfrm>
        </p:grpSpPr>
        <p:sp>
          <p:nvSpPr>
            <p:cNvPr id="442" name="Circle"/>
            <p:cNvSpPr/>
            <p:nvPr/>
          </p:nvSpPr>
          <p:spPr>
            <a:xfrm>
              <a:off x="76200" y="76200"/>
              <a:ext cx="3506164" cy="3506164"/>
            </a:xfrm>
            <a:prstGeom prst="ellipse">
              <a:avLst/>
            </a:prstGeom>
            <a:blipFill rotWithShape="1">
              <a:blip r:embed="rId11"/>
              <a:srcRect/>
              <a:stretch>
                <a:fillRect/>
              </a:stretch>
            </a:blipFill>
            <a:ln>
              <a:noFill/>
            </a:ln>
            <a:effectLst/>
          </p:spPr>
          <p:txBody>
            <a:bodyPr wrap="square" lIns="50800" tIns="50800" rIns="50800" bIns="50800" numCol="1" anchor="ctr">
              <a:noAutofit/>
            </a:bodyPr>
            <a:lstStyle/>
            <a:p>
              <a:pPr defTabSz="825500">
                <a:defRPr sz="3200">
                  <a:solidFill>
                    <a:srgbClr val="000000"/>
                  </a:solidFill>
                </a:defRPr>
              </a:pPr>
              <a:endParaRPr/>
            </a:p>
          </p:txBody>
        </p:sp>
        <p:pic>
          <p:nvPicPr>
            <p:cNvPr id="441" name="Circle Circle" descr="Circle Circle"/>
            <p:cNvPicPr>
              <a:picLocks/>
            </p:cNvPicPr>
            <p:nvPr/>
          </p:nvPicPr>
          <p:blipFill>
            <a:blip r:embed="rId7"/>
            <a:stretch>
              <a:fillRect/>
            </a:stretch>
          </p:blipFill>
          <p:spPr>
            <a:xfrm>
              <a:off x="-1" y="-1"/>
              <a:ext cx="3658565" cy="3658565"/>
            </a:xfrm>
            <a:prstGeom prst="rect">
              <a:avLst/>
            </a:prstGeom>
            <a:effectLst/>
          </p:spPr>
        </p:pic>
      </p:grpSp>
      <p:grpSp>
        <p:nvGrpSpPr>
          <p:cNvPr id="446" name="Circle"/>
          <p:cNvGrpSpPr/>
          <p:nvPr/>
        </p:nvGrpSpPr>
        <p:grpSpPr>
          <a:xfrm>
            <a:off x="17772315" y="7271179"/>
            <a:ext cx="3658565" cy="3658565"/>
            <a:chOff x="0" y="0"/>
            <a:chExt cx="3658563" cy="3658563"/>
          </a:xfrm>
        </p:grpSpPr>
        <p:sp>
          <p:nvSpPr>
            <p:cNvPr id="445" name="Circle"/>
            <p:cNvSpPr/>
            <p:nvPr/>
          </p:nvSpPr>
          <p:spPr>
            <a:xfrm>
              <a:off x="76200" y="76200"/>
              <a:ext cx="3506164" cy="3506164"/>
            </a:xfrm>
            <a:prstGeom prst="ellipse">
              <a:avLst/>
            </a:prstGeom>
            <a:blipFill rotWithShape="1">
              <a:blip r:embed="rId12"/>
              <a:srcRect/>
              <a:stretch>
                <a:fillRect/>
              </a:stretch>
            </a:blipFill>
            <a:ln>
              <a:noFill/>
            </a:ln>
            <a:effectLst/>
          </p:spPr>
          <p:txBody>
            <a:bodyPr wrap="square" lIns="50800" tIns="50800" rIns="50800" bIns="50800" numCol="1" anchor="ctr">
              <a:noAutofit/>
            </a:bodyPr>
            <a:lstStyle/>
            <a:p>
              <a:pPr defTabSz="825500">
                <a:defRPr sz="3200">
                  <a:solidFill>
                    <a:srgbClr val="000000"/>
                  </a:solidFill>
                </a:defRPr>
              </a:pPr>
              <a:endParaRPr/>
            </a:p>
          </p:txBody>
        </p:sp>
        <p:pic>
          <p:nvPicPr>
            <p:cNvPr id="444" name="Circle Circle" descr="Circle Circle"/>
            <p:cNvPicPr>
              <a:picLocks/>
            </p:cNvPicPr>
            <p:nvPr/>
          </p:nvPicPr>
          <p:blipFill>
            <a:blip r:embed="rId7"/>
            <a:stretch>
              <a:fillRect/>
            </a:stretch>
          </p:blipFill>
          <p:spPr>
            <a:xfrm>
              <a:off x="-1" y="-1"/>
              <a:ext cx="3658565" cy="3658565"/>
            </a:xfrm>
            <a:prstGeom prst="rect">
              <a:avLst/>
            </a:prstGeom>
            <a:effectLst/>
          </p:spPr>
        </p:pic>
      </p:grpSp>
      <p:sp>
        <p:nvSpPr>
          <p:cNvPr id="447" name="Potent formulation"/>
          <p:cNvSpPr txBox="1"/>
          <p:nvPr/>
        </p:nvSpPr>
        <p:spPr>
          <a:xfrm>
            <a:off x="18172996" y="11017617"/>
            <a:ext cx="2857203" cy="8543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a:solidFill>
                  <a:srgbClr val="FFFFFF"/>
                </a:solidFill>
              </a:defRPr>
            </a:lvl1pPr>
          </a:lstStyle>
          <a:p>
            <a:r>
              <a:t>Potent formulation </a:t>
            </a:r>
          </a:p>
        </p:txBody>
      </p:sp>
      <p:sp>
        <p:nvSpPr>
          <p:cNvPr id="448" name="Star"/>
          <p:cNvSpPr/>
          <p:nvPr/>
        </p:nvSpPr>
        <p:spPr>
          <a:xfrm>
            <a:off x="1999654" y="8087242"/>
            <a:ext cx="3178787" cy="3178787"/>
          </a:xfrm>
          <a:prstGeom prst="star16">
            <a:avLst>
              <a:gd name="adj" fmla="val 39449"/>
            </a:avLst>
          </a:prstGeom>
          <a:solidFill>
            <a:srgbClr val="ED220D"/>
          </a:solidFill>
          <a:ln w="38100">
            <a:solidFill>
              <a:srgbClr val="FFFFFF"/>
            </a:solidFill>
            <a:miter lim="400000"/>
          </a:ln>
          <a:effectLst>
            <a:outerShdw blurRad="63500" dist="25400" dir="5400000" rotWithShape="0">
              <a:srgbClr val="000000">
                <a:alpha val="50000"/>
              </a:srgbClr>
            </a:outerShdw>
          </a:effectLst>
        </p:spPr>
        <p:txBody>
          <a:bodyPr lIns="50800" tIns="50800" rIns="50800" bIns="50800" anchor="ctr"/>
          <a:lstStyle/>
          <a:p>
            <a:pPr defTabSz="825500">
              <a:defRPr sz="3200">
                <a:solidFill>
                  <a:srgbClr val="FFFFFF"/>
                </a:solidFill>
              </a:defRPr>
            </a:pPr>
            <a:endParaRPr/>
          </a:p>
        </p:txBody>
      </p:sp>
      <p:sp>
        <p:nvSpPr>
          <p:cNvPr id="449" name="1/1000th…"/>
          <p:cNvSpPr txBox="1"/>
          <p:nvPr/>
        </p:nvSpPr>
        <p:spPr>
          <a:xfrm rot="20880883">
            <a:off x="2042499" y="9033540"/>
            <a:ext cx="3067698" cy="1235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500" b="1">
                <a:solidFill>
                  <a:srgbClr val="FFFFFF"/>
                </a:solidFill>
              </a:defRPr>
            </a:pPr>
            <a:r>
              <a:t>1/1000th</a:t>
            </a:r>
          </a:p>
          <a:p>
            <a:pPr>
              <a:defRPr sz="2500" b="1">
                <a:solidFill>
                  <a:srgbClr val="FFFFFF"/>
                </a:solidFill>
              </a:defRPr>
            </a:pPr>
            <a:r>
              <a:t>of the size of</a:t>
            </a:r>
          </a:p>
          <a:p>
            <a:pPr>
              <a:defRPr sz="2500" b="1">
                <a:solidFill>
                  <a:srgbClr val="FFFFFF"/>
                </a:solidFill>
              </a:defRPr>
            </a:pPr>
            <a:r>
              <a:t>a human cell</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ff\Desktop\ADRIAN MATHEWS\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6" y="4792"/>
            <a:ext cx="24392526" cy="1371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74045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22" name="tone_blk.png" descr="tone_blk.png"/>
          <p:cNvPicPr>
            <a:picLocks noChangeAspect="1"/>
          </p:cNvPicPr>
          <p:nvPr/>
        </p:nvPicPr>
        <p:blipFill>
          <a:blip r:embed="rId3"/>
          <a:stretch>
            <a:fillRect/>
          </a:stretch>
        </p:blipFill>
        <p:spPr>
          <a:xfrm>
            <a:off x="-1" y="-1"/>
            <a:ext cx="24384001" cy="13716001"/>
          </a:xfrm>
          <a:prstGeom prst="rect">
            <a:avLst/>
          </a:prstGeom>
          <a:ln w="12700">
            <a:miter lim="400000"/>
          </a:ln>
        </p:spPr>
      </p:pic>
      <p:sp>
        <p:nvSpPr>
          <p:cNvPr id="223" name="HEALTH. WEALTH. HAPPINESS."/>
          <p:cNvSpPr txBox="1"/>
          <p:nvPr/>
        </p:nvSpPr>
        <p:spPr>
          <a:xfrm>
            <a:off x="2549161" y="4619691"/>
            <a:ext cx="19285678" cy="147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9000">
                <a:solidFill>
                  <a:srgbClr val="000000"/>
                </a:solidFill>
                <a:latin typeface="Gill Sans SemiBold"/>
                <a:ea typeface="Gill Sans SemiBold"/>
                <a:cs typeface="Gill Sans SemiBold"/>
                <a:sym typeface="Gill Sans SemiBold"/>
              </a:defRPr>
            </a:pPr>
            <a:r>
              <a:rPr>
                <a:solidFill>
                  <a:srgbClr val="FFFFFF"/>
                </a:solidFill>
              </a:rPr>
              <a:t>HEALTH</a:t>
            </a:r>
            <a:r>
              <a:t>. </a:t>
            </a:r>
            <a:r>
              <a:rPr>
                <a:solidFill>
                  <a:srgbClr val="FFFFFF"/>
                </a:solidFill>
              </a:rPr>
              <a:t>WEALTH</a:t>
            </a:r>
            <a:r>
              <a:t>. </a:t>
            </a:r>
            <a:r>
              <a:rPr>
                <a:solidFill>
                  <a:srgbClr val="FFFFFF"/>
                </a:solidFill>
              </a:rPr>
              <a:t>HAPPINESS</a:t>
            </a:r>
            <a:r>
              <a:t>.</a:t>
            </a:r>
          </a:p>
        </p:txBody>
      </p:sp>
      <p:pic>
        <p:nvPicPr>
          <p:cNvPr id="224"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4"/>
          <a:stretch>
            <a:fillRect/>
          </a:stretch>
        </p:blipFill>
        <p:spPr>
          <a:xfrm>
            <a:off x="21351013" y="11964382"/>
            <a:ext cx="2154373" cy="934779"/>
          </a:xfrm>
          <a:prstGeom prst="rect">
            <a:avLst/>
          </a:prstGeom>
          <a:ln w="12700">
            <a:miter lim="400000"/>
          </a:ln>
        </p:spPr>
      </p:pic>
      <p:sp>
        <p:nvSpPr>
          <p:cNvPr id="225"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226"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5"/>
          <a:stretch>
            <a:fillRect/>
          </a:stretch>
        </p:blipFill>
        <p:spPr>
          <a:xfrm>
            <a:off x="703831" y="11747992"/>
            <a:ext cx="1367558" cy="1367558"/>
          </a:xfrm>
          <a:prstGeom prst="rect">
            <a:avLst/>
          </a:prstGeom>
          <a:ln w="12700">
            <a:miter lim="400000"/>
          </a:ln>
        </p:spPr>
      </p:pic>
      <p:sp>
        <p:nvSpPr>
          <p:cNvPr id="227" name="Choice is yours."/>
          <p:cNvSpPr txBox="1">
            <a:spLocks noGrp="1"/>
          </p:cNvSpPr>
          <p:nvPr>
            <p:ph type="ctrTitle"/>
          </p:nvPr>
        </p:nvSpPr>
        <p:spPr>
          <a:xfrm>
            <a:off x="5643021" y="2457767"/>
            <a:ext cx="13097958" cy="2449131"/>
          </a:xfrm>
          <a:prstGeom prst="rect">
            <a:avLst/>
          </a:prstGeom>
        </p:spPr>
        <p:txBody>
          <a:bodyPr anchor="ctr">
            <a:normAutofit fontScale="90000"/>
          </a:bodyPr>
          <a:lstStyle>
            <a:lvl1pPr defTabSz="457200">
              <a:lnSpc>
                <a:spcPct val="120000"/>
              </a:lnSpc>
              <a:defRPr sz="15000" b="0" spc="-298">
                <a:solidFill>
                  <a:srgbClr val="373535"/>
                </a:solidFill>
                <a:latin typeface="Gill Sans SemiBold"/>
                <a:ea typeface="Gill Sans SemiBold"/>
                <a:cs typeface="Gill Sans SemiBold"/>
                <a:sym typeface="Gill Sans SemiBold"/>
              </a:defRPr>
            </a:lvl1pPr>
          </a:lstStyle>
          <a:p>
            <a:r>
              <a:t>Choice is yours.</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http://schemas.openxmlformats.org/officeDocument/2006/math" xmlns:a14="http://schemas.microsoft.com/office/drawing/2010/main">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1D6CE"/>
            </a:gs>
            <a:gs pos="100000">
              <a:srgbClr val="62757F"/>
            </a:gs>
          </a:gsLst>
          <a:lin ang="5400000" scaled="0"/>
        </a:gradFill>
        <a:effectLst/>
      </p:bgPr>
    </p:bg>
    <p:spTree>
      <p:nvGrpSpPr>
        <p:cNvPr id="1" name=""/>
        <p:cNvGrpSpPr/>
        <p:nvPr/>
      </p:nvGrpSpPr>
      <p:grpSpPr>
        <a:xfrm>
          <a:off x="0" y="0"/>
          <a:ext cx="0" cy="0"/>
          <a:chOff x="0" y="0"/>
          <a:chExt cx="0" cy="0"/>
        </a:xfrm>
      </p:grpSpPr>
      <p:pic>
        <p:nvPicPr>
          <p:cNvPr id="530" name="tone_blk.png" descr="tone_blk.png"/>
          <p:cNvPicPr>
            <a:picLocks noChangeAspect="1"/>
          </p:cNvPicPr>
          <p:nvPr/>
        </p:nvPicPr>
        <p:blipFill>
          <a:blip r:embed="rId2"/>
          <a:stretch>
            <a:fillRect/>
          </a:stretch>
        </p:blipFill>
        <p:spPr>
          <a:xfrm>
            <a:off x="9915" y="5577"/>
            <a:ext cx="24364170" cy="13704846"/>
          </a:xfrm>
          <a:prstGeom prst="rect">
            <a:avLst/>
          </a:prstGeom>
          <a:ln w="12700">
            <a:miter lim="400000"/>
          </a:ln>
        </p:spPr>
      </p:pic>
      <p:pic>
        <p:nvPicPr>
          <p:cNvPr id="531"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3"/>
          <a:stretch>
            <a:fillRect/>
          </a:stretch>
        </p:blipFill>
        <p:spPr>
          <a:xfrm>
            <a:off x="21351013" y="11964382"/>
            <a:ext cx="2154373" cy="934779"/>
          </a:xfrm>
          <a:prstGeom prst="rect">
            <a:avLst/>
          </a:prstGeom>
          <a:ln w="12700">
            <a:miter lim="400000"/>
          </a:ln>
        </p:spPr>
      </p:pic>
      <p:sp>
        <p:nvSpPr>
          <p:cNvPr id="532"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533"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4"/>
          <a:stretch>
            <a:fillRect/>
          </a:stretch>
        </p:blipFill>
        <p:spPr>
          <a:xfrm>
            <a:off x="703831" y="11747992"/>
            <a:ext cx="1367558" cy="1367558"/>
          </a:xfrm>
          <a:prstGeom prst="rect">
            <a:avLst/>
          </a:prstGeom>
          <a:ln w="12700">
            <a:miter lim="400000"/>
          </a:ln>
        </p:spPr>
      </p:pic>
      <p:sp>
        <p:nvSpPr>
          <p:cNvPr id="534" name="What can I buy with my Electi Credits?"/>
          <p:cNvSpPr txBox="1"/>
          <p:nvPr/>
        </p:nvSpPr>
        <p:spPr>
          <a:xfrm>
            <a:off x="2123514" y="1417512"/>
            <a:ext cx="20581409" cy="147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9000" i="1">
                <a:solidFill>
                  <a:srgbClr val="000000"/>
                </a:solidFill>
                <a:latin typeface="Gill Sans SemiBold"/>
                <a:ea typeface="Gill Sans SemiBold"/>
                <a:cs typeface="Gill Sans SemiBold"/>
                <a:sym typeface="Gill Sans SemiBold"/>
              </a:defRPr>
            </a:lvl1pPr>
          </a:lstStyle>
          <a:p>
            <a:r>
              <a:t>What can I buy with my Electi Credits?</a:t>
            </a:r>
          </a:p>
        </p:txBody>
      </p:sp>
      <p:pic>
        <p:nvPicPr>
          <p:cNvPr id="535" name="IMG_0962.jpg" descr="IMG_0962.jpg"/>
          <p:cNvPicPr>
            <a:picLocks noChangeAspect="1"/>
          </p:cNvPicPr>
          <p:nvPr/>
        </p:nvPicPr>
        <p:blipFill>
          <a:blip r:embed="rId5"/>
          <a:srcRect t="9650" b="9650"/>
          <a:stretch>
            <a:fillRect/>
          </a:stretch>
        </p:blipFill>
        <p:spPr>
          <a:xfrm>
            <a:off x="2087959" y="3637359"/>
            <a:ext cx="6441282" cy="6441282"/>
          </a:xfrm>
          <a:prstGeom prst="rect">
            <a:avLst/>
          </a:prstGeom>
          <a:ln w="12700">
            <a:miter lim="400000"/>
          </a:ln>
        </p:spPr>
      </p:pic>
      <p:pic>
        <p:nvPicPr>
          <p:cNvPr id="536" name="event.jpg" descr="event.jpg"/>
          <p:cNvPicPr>
            <a:picLocks noChangeAspect="1"/>
          </p:cNvPicPr>
          <p:nvPr/>
        </p:nvPicPr>
        <p:blipFill>
          <a:blip r:embed="rId6"/>
          <a:stretch>
            <a:fillRect/>
          </a:stretch>
        </p:blipFill>
        <p:spPr>
          <a:xfrm>
            <a:off x="8971359" y="3637359"/>
            <a:ext cx="6441282" cy="6441282"/>
          </a:xfrm>
          <a:prstGeom prst="rect">
            <a:avLst/>
          </a:prstGeom>
          <a:ln w="12700">
            <a:miter lim="400000"/>
          </a:ln>
        </p:spPr>
      </p:pic>
      <p:pic>
        <p:nvPicPr>
          <p:cNvPr id="537" name="trav.jpg" descr="trav.jpg"/>
          <p:cNvPicPr>
            <a:picLocks noChangeAspect="1"/>
          </p:cNvPicPr>
          <p:nvPr/>
        </p:nvPicPr>
        <p:blipFill>
          <a:blip r:embed="rId7"/>
          <a:stretch>
            <a:fillRect/>
          </a:stretch>
        </p:blipFill>
        <p:spPr>
          <a:xfrm>
            <a:off x="15854759" y="3637359"/>
            <a:ext cx="6441282" cy="6441282"/>
          </a:xfrm>
          <a:prstGeom prst="rect">
            <a:avLst/>
          </a:prstGeom>
          <a:ln w="12700">
            <a:miter lim="400000"/>
          </a:ln>
        </p:spPr>
      </p:pic>
      <p:sp>
        <p:nvSpPr>
          <p:cNvPr id="538" name="Buy Everyday Drops and…"/>
          <p:cNvSpPr txBox="1"/>
          <p:nvPr/>
        </p:nvSpPr>
        <p:spPr>
          <a:xfrm>
            <a:off x="2059404" y="10176933"/>
            <a:ext cx="6498392"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3000" i="1">
                <a:solidFill>
                  <a:srgbClr val="FFFFFF"/>
                </a:solidFill>
                <a:latin typeface="Gill Sans SemiBold"/>
                <a:ea typeface="Gill Sans SemiBold"/>
                <a:cs typeface="Gill Sans SemiBold"/>
                <a:sym typeface="Gill Sans SemiBold"/>
              </a:defRPr>
            </a:pPr>
            <a:r>
              <a:t>Buy Everyday Drops and </a:t>
            </a:r>
            <a:endParaRPr>
              <a:solidFill>
                <a:srgbClr val="000000"/>
              </a:solidFill>
            </a:endParaRPr>
          </a:p>
          <a:p>
            <a:pPr defTabSz="457200">
              <a:defRPr sz="3000" i="1">
                <a:solidFill>
                  <a:srgbClr val="FFFFFF"/>
                </a:solidFill>
                <a:latin typeface="Gill Sans SemiBold"/>
                <a:ea typeface="Gill Sans SemiBold"/>
                <a:cs typeface="Gill Sans SemiBold"/>
                <a:sym typeface="Gill Sans SemiBold"/>
              </a:defRPr>
            </a:pPr>
            <a:r>
              <a:t>future Electi health products.</a:t>
            </a:r>
          </a:p>
        </p:txBody>
      </p:sp>
      <p:sp>
        <p:nvSpPr>
          <p:cNvPr id="539" name="Buy tickets to a live Electi events."/>
          <p:cNvSpPr txBox="1"/>
          <p:nvPr/>
        </p:nvSpPr>
        <p:spPr>
          <a:xfrm>
            <a:off x="8999914" y="10405533"/>
            <a:ext cx="6384173" cy="558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457200">
              <a:defRPr sz="3000" i="1">
                <a:solidFill>
                  <a:srgbClr val="FFFFFF"/>
                </a:solidFill>
                <a:latin typeface="Gill Sans SemiBold"/>
                <a:ea typeface="Gill Sans SemiBold"/>
                <a:cs typeface="Gill Sans SemiBold"/>
                <a:sym typeface="Gill Sans SemiBold"/>
              </a:defRPr>
            </a:lvl1pPr>
          </a:lstStyle>
          <a:p>
            <a:r>
              <a:t>Buy tickets to a live Electi events.</a:t>
            </a:r>
          </a:p>
        </p:txBody>
      </p:sp>
      <p:sp>
        <p:nvSpPr>
          <p:cNvPr id="540" name="Buy Electi Travel Vouchers…"/>
          <p:cNvSpPr txBox="1"/>
          <p:nvPr/>
        </p:nvSpPr>
        <p:spPr>
          <a:xfrm>
            <a:off x="15883314" y="10176933"/>
            <a:ext cx="6384173"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3000" i="1">
                <a:solidFill>
                  <a:srgbClr val="FFFFFF"/>
                </a:solidFill>
                <a:latin typeface="Gill Sans SemiBold"/>
                <a:ea typeface="Gill Sans SemiBold"/>
                <a:cs typeface="Gill Sans SemiBold"/>
                <a:sym typeface="Gill Sans SemiBold"/>
              </a:defRPr>
            </a:pPr>
            <a:r>
              <a:t>Buy Electi Travel Vouchers</a:t>
            </a:r>
          </a:p>
          <a:p>
            <a:pPr defTabSz="457200">
              <a:defRPr sz="3000" i="1">
                <a:solidFill>
                  <a:srgbClr val="FFFFFF"/>
                </a:solidFill>
                <a:latin typeface="Gill Sans SemiBold"/>
                <a:ea typeface="Gill Sans SemiBold"/>
                <a:cs typeface="Gill Sans SemiBold"/>
                <a:sym typeface="Gill Sans SemiBold"/>
              </a:defRPr>
            </a:pPr>
            <a:r>
              <a:t>to save around the world.</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alex-block-R-vEolhiyAY-unsplash.jpg" descr="alex-block-R-vEolhiyAY-unsplash.jpg"/>
          <p:cNvPicPr>
            <a:picLocks noChangeAspect="1"/>
          </p:cNvPicPr>
          <p:nvPr/>
        </p:nvPicPr>
        <p:blipFill>
          <a:blip r:embed="rId2">
            <a:alphaModFix amt="50000"/>
          </a:blip>
          <a:srcRect l="378" t="24610" r="378" b="40204"/>
          <a:stretch>
            <a:fillRect/>
          </a:stretch>
        </p:blipFill>
        <p:spPr>
          <a:xfrm>
            <a:off x="-42427" y="0"/>
            <a:ext cx="24468854" cy="13716000"/>
          </a:xfrm>
          <a:prstGeom prst="rect">
            <a:avLst/>
          </a:prstGeom>
          <a:ln w="12700">
            <a:miter lim="400000"/>
          </a:ln>
        </p:spPr>
      </p:pic>
      <p:pic>
        <p:nvPicPr>
          <p:cNvPr id="543" name="tone_blk.png" descr="tone_blk.png"/>
          <p:cNvPicPr>
            <a:picLocks noChangeAspect="1"/>
          </p:cNvPicPr>
          <p:nvPr/>
        </p:nvPicPr>
        <p:blipFill>
          <a:blip r:embed="rId3"/>
          <a:stretch>
            <a:fillRect/>
          </a:stretch>
        </p:blipFill>
        <p:spPr>
          <a:xfrm>
            <a:off x="-1" y="-1"/>
            <a:ext cx="24384001" cy="13716001"/>
          </a:xfrm>
          <a:prstGeom prst="rect">
            <a:avLst/>
          </a:prstGeom>
          <a:ln w="12700">
            <a:miter lim="400000"/>
          </a:ln>
        </p:spPr>
      </p:pic>
      <p:sp>
        <p:nvSpPr>
          <p:cNvPr id="544" name="Formal education will make you a living.…"/>
          <p:cNvSpPr txBox="1"/>
          <p:nvPr/>
        </p:nvSpPr>
        <p:spPr>
          <a:xfrm>
            <a:off x="6873000" y="8757952"/>
            <a:ext cx="10638000" cy="162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defTabSz="825500">
              <a:defRPr sz="5000" i="1">
                <a:solidFill>
                  <a:srgbClr val="FFFFFF"/>
                </a:solidFill>
                <a:latin typeface="Gill Sans SemiBold"/>
                <a:ea typeface="Gill Sans SemiBold"/>
                <a:cs typeface="Gill Sans SemiBold"/>
                <a:sym typeface="Gill Sans SemiBold"/>
              </a:defRPr>
            </a:pPr>
            <a:r>
              <a:t>Formal education will make you a living. </a:t>
            </a:r>
          </a:p>
          <a:p>
            <a:pPr defTabSz="825500">
              <a:defRPr sz="5000" i="1">
                <a:solidFill>
                  <a:srgbClr val="FFFFFF"/>
                </a:solidFill>
                <a:latin typeface="Gill Sans SemiBold"/>
                <a:ea typeface="Gill Sans SemiBold"/>
                <a:cs typeface="Gill Sans SemiBold"/>
                <a:sym typeface="Gill Sans SemiBold"/>
              </a:defRPr>
            </a:pPr>
            <a:r>
              <a:t>Self education will make you a fortune. </a:t>
            </a:r>
          </a:p>
        </p:txBody>
      </p:sp>
      <p:sp>
        <p:nvSpPr>
          <p:cNvPr id="545" name="Choose Wealth"/>
          <p:cNvSpPr txBox="1"/>
          <p:nvPr/>
        </p:nvSpPr>
        <p:spPr>
          <a:xfrm>
            <a:off x="7889527" y="6501078"/>
            <a:ext cx="8604946" cy="1612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0">
                <a:solidFill>
                  <a:srgbClr val="FFFFFF"/>
                </a:solidFill>
                <a:latin typeface="Gill Sans SemiBold"/>
                <a:ea typeface="Gill Sans SemiBold"/>
                <a:cs typeface="Gill Sans SemiBold"/>
                <a:sym typeface="Gill Sans SemiBold"/>
              </a:defRPr>
            </a:lvl1pPr>
          </a:lstStyle>
          <a:p>
            <a:r>
              <a:t>Choose Wealth</a:t>
            </a:r>
          </a:p>
        </p:txBody>
      </p:sp>
      <p:pic>
        <p:nvPicPr>
          <p:cNvPr id="546"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4"/>
          <a:stretch>
            <a:fillRect/>
          </a:stretch>
        </p:blipFill>
        <p:spPr>
          <a:xfrm>
            <a:off x="21351013" y="11964382"/>
            <a:ext cx="2154373" cy="934779"/>
          </a:xfrm>
          <a:prstGeom prst="rect">
            <a:avLst/>
          </a:prstGeom>
          <a:ln w="12700">
            <a:miter lim="400000"/>
          </a:ln>
        </p:spPr>
      </p:pic>
      <p:sp>
        <p:nvSpPr>
          <p:cNvPr id="547"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548"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5"/>
          <a:stretch>
            <a:fillRect/>
          </a:stretch>
        </p:blipFill>
        <p:spPr>
          <a:xfrm>
            <a:off x="703831" y="11747992"/>
            <a:ext cx="1367558" cy="136755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1D6CE"/>
            </a:gs>
            <a:gs pos="100000">
              <a:srgbClr val="62757F"/>
            </a:gs>
          </a:gsLst>
          <a:lin ang="5400000" scaled="0"/>
        </a:gradFill>
        <a:effectLst/>
      </p:bgPr>
    </p:bg>
    <p:spTree>
      <p:nvGrpSpPr>
        <p:cNvPr id="1" name=""/>
        <p:cNvGrpSpPr/>
        <p:nvPr/>
      </p:nvGrpSpPr>
      <p:grpSpPr>
        <a:xfrm>
          <a:off x="0" y="0"/>
          <a:ext cx="0" cy="0"/>
          <a:chOff x="0" y="0"/>
          <a:chExt cx="0" cy="0"/>
        </a:xfrm>
      </p:grpSpPr>
      <p:pic>
        <p:nvPicPr>
          <p:cNvPr id="550" name="tone_blk.png" descr="tone_blk.png"/>
          <p:cNvPicPr>
            <a:picLocks noChangeAspect="1"/>
          </p:cNvPicPr>
          <p:nvPr/>
        </p:nvPicPr>
        <p:blipFill>
          <a:blip r:embed="rId2"/>
          <a:stretch>
            <a:fillRect/>
          </a:stretch>
        </p:blipFill>
        <p:spPr>
          <a:xfrm>
            <a:off x="9915" y="5577"/>
            <a:ext cx="24364170" cy="13704846"/>
          </a:xfrm>
          <a:prstGeom prst="rect">
            <a:avLst/>
          </a:prstGeom>
          <a:ln w="12700">
            <a:miter lim="400000"/>
          </a:ln>
        </p:spPr>
      </p:pic>
      <p:pic>
        <p:nvPicPr>
          <p:cNvPr id="551"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3"/>
          <a:stretch>
            <a:fillRect/>
          </a:stretch>
        </p:blipFill>
        <p:spPr>
          <a:xfrm>
            <a:off x="21351013" y="11964382"/>
            <a:ext cx="2154373" cy="934779"/>
          </a:xfrm>
          <a:prstGeom prst="rect">
            <a:avLst/>
          </a:prstGeom>
          <a:ln w="12700">
            <a:miter lim="400000"/>
          </a:ln>
        </p:spPr>
      </p:pic>
      <p:sp>
        <p:nvSpPr>
          <p:cNvPr id="552"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553"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4"/>
          <a:stretch>
            <a:fillRect/>
          </a:stretch>
        </p:blipFill>
        <p:spPr>
          <a:xfrm>
            <a:off x="703831" y="11747992"/>
            <a:ext cx="1367558" cy="1367558"/>
          </a:xfrm>
          <a:prstGeom prst="rect">
            <a:avLst/>
          </a:prstGeom>
          <a:ln w="12700">
            <a:miter lim="400000"/>
          </a:ln>
        </p:spPr>
      </p:pic>
      <p:sp>
        <p:nvSpPr>
          <p:cNvPr id="554" name="Find three people - and yours is free."/>
          <p:cNvSpPr txBox="1"/>
          <p:nvPr/>
        </p:nvSpPr>
        <p:spPr>
          <a:xfrm>
            <a:off x="2123514" y="877640"/>
            <a:ext cx="20581409" cy="147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9000" i="1">
                <a:solidFill>
                  <a:srgbClr val="FFFFFF"/>
                </a:solidFill>
                <a:latin typeface="Gill Sans SemiBold"/>
                <a:ea typeface="Gill Sans SemiBold"/>
                <a:cs typeface="Gill Sans SemiBold"/>
                <a:sym typeface="Gill Sans SemiBold"/>
              </a:defRPr>
            </a:lvl1pPr>
          </a:lstStyle>
          <a:p>
            <a:r>
              <a:t>Find three people - and yours is free.</a:t>
            </a:r>
          </a:p>
        </p:txBody>
      </p:sp>
      <p:pic>
        <p:nvPicPr>
          <p:cNvPr id="555" name="Image" descr="Image"/>
          <p:cNvPicPr>
            <a:picLocks noChangeAspect="1"/>
          </p:cNvPicPr>
          <p:nvPr/>
        </p:nvPicPr>
        <p:blipFill>
          <a:blip r:embed="rId5"/>
          <a:stretch>
            <a:fillRect/>
          </a:stretch>
        </p:blipFill>
        <p:spPr>
          <a:xfrm>
            <a:off x="14381769" y="2682567"/>
            <a:ext cx="1509474" cy="4192216"/>
          </a:xfrm>
          <a:prstGeom prst="rect">
            <a:avLst/>
          </a:prstGeom>
          <a:ln w="12700">
            <a:miter lim="400000"/>
          </a:ln>
        </p:spPr>
      </p:pic>
      <p:pic>
        <p:nvPicPr>
          <p:cNvPr id="556" name="Image" descr="Image"/>
          <p:cNvPicPr>
            <a:picLocks noChangeAspect="1"/>
          </p:cNvPicPr>
          <p:nvPr/>
        </p:nvPicPr>
        <p:blipFill>
          <a:blip r:embed="rId6"/>
          <a:stretch>
            <a:fillRect/>
          </a:stretch>
        </p:blipFill>
        <p:spPr>
          <a:xfrm>
            <a:off x="14786580" y="2662119"/>
            <a:ext cx="699852" cy="701221"/>
          </a:xfrm>
          <a:prstGeom prst="rect">
            <a:avLst/>
          </a:prstGeom>
          <a:ln w="12700">
            <a:miter lim="400000"/>
          </a:ln>
        </p:spPr>
      </p:pic>
      <p:sp>
        <p:nvSpPr>
          <p:cNvPr id="557" name="Line"/>
          <p:cNvSpPr/>
          <p:nvPr/>
        </p:nvSpPr>
        <p:spPr>
          <a:xfrm>
            <a:off x="10310648" y="7219209"/>
            <a:ext cx="9651717" cy="1"/>
          </a:xfrm>
          <a:prstGeom prst="line">
            <a:avLst/>
          </a:prstGeom>
          <a:ln w="25400">
            <a:solidFill>
              <a:srgbClr val="FFFFFF"/>
            </a:solidFill>
            <a:miter lim="400000"/>
          </a:ln>
        </p:spPr>
        <p:txBody>
          <a:bodyPr lIns="50800" tIns="50800" rIns="50800" bIns="50800" anchor="ctr"/>
          <a:lstStyle/>
          <a:p>
            <a:endParaRPr/>
          </a:p>
        </p:txBody>
      </p:sp>
      <p:sp>
        <p:nvSpPr>
          <p:cNvPr id="558" name="Line"/>
          <p:cNvSpPr/>
          <p:nvPr/>
        </p:nvSpPr>
        <p:spPr>
          <a:xfrm>
            <a:off x="10323434" y="7231909"/>
            <a:ext cx="1" cy="1155314"/>
          </a:xfrm>
          <a:prstGeom prst="line">
            <a:avLst/>
          </a:prstGeom>
          <a:ln w="25400">
            <a:solidFill>
              <a:srgbClr val="FFFFFF"/>
            </a:solidFill>
            <a:miter lim="400000"/>
            <a:tailEnd type="triangle"/>
          </a:ln>
        </p:spPr>
        <p:txBody>
          <a:bodyPr lIns="50800" tIns="50800" rIns="50800" bIns="50800" anchor="ctr"/>
          <a:lstStyle/>
          <a:p>
            <a:endParaRPr/>
          </a:p>
        </p:txBody>
      </p:sp>
      <p:sp>
        <p:nvSpPr>
          <p:cNvPr id="559" name="Line"/>
          <p:cNvSpPr/>
          <p:nvPr/>
        </p:nvSpPr>
        <p:spPr>
          <a:xfrm>
            <a:off x="15136506" y="7231909"/>
            <a:ext cx="1" cy="1155314"/>
          </a:xfrm>
          <a:prstGeom prst="line">
            <a:avLst/>
          </a:prstGeom>
          <a:ln w="25400">
            <a:solidFill>
              <a:srgbClr val="FFFFFF"/>
            </a:solidFill>
            <a:miter lim="400000"/>
            <a:tailEnd type="triangle"/>
          </a:ln>
        </p:spPr>
        <p:txBody>
          <a:bodyPr lIns="50800" tIns="50800" rIns="50800" bIns="50800" anchor="ctr"/>
          <a:lstStyle/>
          <a:p>
            <a:endParaRPr/>
          </a:p>
        </p:txBody>
      </p:sp>
      <p:sp>
        <p:nvSpPr>
          <p:cNvPr id="560" name="Line"/>
          <p:cNvSpPr/>
          <p:nvPr/>
        </p:nvSpPr>
        <p:spPr>
          <a:xfrm>
            <a:off x="19949577" y="7231909"/>
            <a:ext cx="1" cy="1155314"/>
          </a:xfrm>
          <a:prstGeom prst="line">
            <a:avLst/>
          </a:prstGeom>
          <a:ln w="25400">
            <a:solidFill>
              <a:srgbClr val="FFFFFF"/>
            </a:solidFill>
            <a:miter lim="400000"/>
            <a:tailEnd type="triangle"/>
          </a:ln>
        </p:spPr>
        <p:txBody>
          <a:bodyPr lIns="50800" tIns="50800" rIns="50800" bIns="50800" anchor="ctr"/>
          <a:lstStyle/>
          <a:p>
            <a:endParaRPr/>
          </a:p>
        </p:txBody>
      </p:sp>
      <p:pic>
        <p:nvPicPr>
          <p:cNvPr id="561" name="Electi_Drops_Ecom_Peak_Box+Bottle_Cut.png" descr="Electi_Drops_Ecom_Peak_Box+Bottle_Cut.png"/>
          <p:cNvPicPr>
            <a:picLocks noChangeAspect="1"/>
          </p:cNvPicPr>
          <p:nvPr/>
        </p:nvPicPr>
        <p:blipFill>
          <a:blip r:embed="rId7"/>
          <a:srcRect l="37780" t="20043" r="28344" b="11145"/>
          <a:stretch>
            <a:fillRect/>
          </a:stretch>
        </p:blipFill>
        <p:spPr>
          <a:xfrm>
            <a:off x="9314578" y="8791000"/>
            <a:ext cx="2017731" cy="2888866"/>
          </a:xfrm>
          <a:prstGeom prst="rect">
            <a:avLst/>
          </a:prstGeom>
          <a:ln w="12700">
            <a:miter lim="400000"/>
          </a:ln>
        </p:spPr>
      </p:pic>
      <p:pic>
        <p:nvPicPr>
          <p:cNvPr id="562" name="Electi_Drops_Ecom_Peak_Box+Bottle_Cut.png" descr="Electi_Drops_Ecom_Peak_Box+Bottle_Cut.png"/>
          <p:cNvPicPr>
            <a:picLocks noChangeAspect="1"/>
          </p:cNvPicPr>
          <p:nvPr/>
        </p:nvPicPr>
        <p:blipFill>
          <a:blip r:embed="rId7"/>
          <a:srcRect l="37780" t="20043" r="28344" b="11145"/>
          <a:stretch>
            <a:fillRect/>
          </a:stretch>
        </p:blipFill>
        <p:spPr>
          <a:xfrm>
            <a:off x="14127649" y="8791000"/>
            <a:ext cx="2017731" cy="2888867"/>
          </a:xfrm>
          <a:prstGeom prst="rect">
            <a:avLst/>
          </a:prstGeom>
          <a:ln w="12700">
            <a:miter lim="400000"/>
          </a:ln>
        </p:spPr>
      </p:pic>
      <p:pic>
        <p:nvPicPr>
          <p:cNvPr id="563" name="Electi_Drops_Ecom_Peak_Box+Bottle_Cut.png" descr="Electi_Drops_Ecom_Peak_Box+Bottle_Cut.png"/>
          <p:cNvPicPr>
            <a:picLocks noChangeAspect="1"/>
          </p:cNvPicPr>
          <p:nvPr/>
        </p:nvPicPr>
        <p:blipFill>
          <a:blip r:embed="rId7"/>
          <a:srcRect l="37780" t="20043" r="28344" b="11145"/>
          <a:stretch>
            <a:fillRect/>
          </a:stretch>
        </p:blipFill>
        <p:spPr>
          <a:xfrm>
            <a:off x="18940721" y="8791000"/>
            <a:ext cx="2017730" cy="2888867"/>
          </a:xfrm>
          <a:prstGeom prst="rect">
            <a:avLst/>
          </a:prstGeom>
          <a:ln w="12700">
            <a:miter lim="400000"/>
          </a:ln>
        </p:spPr>
      </p:pic>
      <p:sp>
        <p:nvSpPr>
          <p:cNvPr id="564" name="Circle"/>
          <p:cNvSpPr/>
          <p:nvPr/>
        </p:nvSpPr>
        <p:spPr>
          <a:xfrm>
            <a:off x="1981199" y="3889674"/>
            <a:ext cx="6074438" cy="6074437"/>
          </a:xfrm>
          <a:prstGeom prst="ellipse">
            <a:avLst/>
          </a:prstGeom>
          <a:ln w="190500">
            <a:solidFill>
              <a:srgbClr val="FFFFFF"/>
            </a:solidFill>
            <a:miter lim="400000"/>
          </a:ln>
        </p:spPr>
        <p:txBody>
          <a:bodyPr lIns="50800" tIns="50800" rIns="50800" bIns="50800" anchor="ctr"/>
          <a:lstStyle/>
          <a:p>
            <a:pPr defTabSz="825500">
              <a:defRPr sz="3200">
                <a:solidFill>
                  <a:srgbClr val="FFFFFF"/>
                </a:solidFill>
              </a:defRPr>
            </a:pPr>
            <a:endParaRPr/>
          </a:p>
        </p:txBody>
      </p:sp>
      <p:sp>
        <p:nvSpPr>
          <p:cNvPr id="565" name="3"/>
          <p:cNvSpPr txBox="1"/>
          <p:nvPr/>
        </p:nvSpPr>
        <p:spPr>
          <a:xfrm>
            <a:off x="2822409" y="3341562"/>
            <a:ext cx="4662951" cy="61595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0000" i="1">
                <a:solidFill>
                  <a:srgbClr val="FFFFFF"/>
                </a:solidFill>
                <a:latin typeface="Gill Sans SemiBold"/>
                <a:ea typeface="Gill Sans SemiBold"/>
                <a:cs typeface="Gill Sans SemiBold"/>
                <a:sym typeface="Gill Sans SemiBold"/>
              </a:defRPr>
            </a:lvl1pPr>
          </a:lstStyle>
          <a:p>
            <a:r>
              <a:t>3</a:t>
            </a:r>
          </a:p>
        </p:txBody>
      </p:sp>
      <p:sp>
        <p:nvSpPr>
          <p:cNvPr id="566" name="free"/>
          <p:cNvSpPr txBox="1"/>
          <p:nvPr/>
        </p:nvSpPr>
        <p:spPr>
          <a:xfrm>
            <a:off x="2686943" y="8036329"/>
            <a:ext cx="4662950" cy="191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2000" i="1">
                <a:solidFill>
                  <a:srgbClr val="FFFFFF"/>
                </a:solidFill>
                <a:latin typeface="Gill Sans SemiBold"/>
                <a:ea typeface="Gill Sans SemiBold"/>
                <a:cs typeface="Gill Sans SemiBold"/>
                <a:sym typeface="Gill Sans SemiBold"/>
              </a:defRPr>
            </a:lvl1pPr>
          </a:lstStyle>
          <a:p>
            <a:r>
              <a:t>free</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1D6CE"/>
            </a:gs>
            <a:gs pos="100000">
              <a:srgbClr val="62757F"/>
            </a:gs>
          </a:gsLst>
          <a:lin ang="5400000" scaled="0"/>
        </a:gradFill>
        <a:effectLst/>
      </p:bgPr>
    </p:bg>
    <p:spTree>
      <p:nvGrpSpPr>
        <p:cNvPr id="1" name=""/>
        <p:cNvGrpSpPr/>
        <p:nvPr/>
      </p:nvGrpSpPr>
      <p:grpSpPr>
        <a:xfrm>
          <a:off x="0" y="0"/>
          <a:ext cx="0" cy="0"/>
          <a:chOff x="0" y="0"/>
          <a:chExt cx="0" cy="0"/>
        </a:xfrm>
      </p:grpSpPr>
      <p:pic>
        <p:nvPicPr>
          <p:cNvPr id="568" name="tone_blk.png" descr="tone_blk.png"/>
          <p:cNvPicPr>
            <a:picLocks noChangeAspect="1"/>
          </p:cNvPicPr>
          <p:nvPr/>
        </p:nvPicPr>
        <p:blipFill>
          <a:blip r:embed="rId2"/>
          <a:stretch>
            <a:fillRect/>
          </a:stretch>
        </p:blipFill>
        <p:spPr>
          <a:xfrm>
            <a:off x="9915" y="5577"/>
            <a:ext cx="24364170" cy="13704846"/>
          </a:xfrm>
          <a:prstGeom prst="rect">
            <a:avLst/>
          </a:prstGeom>
          <a:ln w="12700">
            <a:miter lim="400000"/>
          </a:ln>
        </p:spPr>
      </p:pic>
      <p:pic>
        <p:nvPicPr>
          <p:cNvPr id="569"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3"/>
          <a:stretch>
            <a:fillRect/>
          </a:stretch>
        </p:blipFill>
        <p:spPr>
          <a:xfrm>
            <a:off x="21367946" y="11964382"/>
            <a:ext cx="2154374" cy="934779"/>
          </a:xfrm>
          <a:prstGeom prst="rect">
            <a:avLst/>
          </a:prstGeom>
          <a:ln w="12700">
            <a:miter lim="400000"/>
          </a:ln>
        </p:spPr>
      </p:pic>
      <p:sp>
        <p:nvSpPr>
          <p:cNvPr id="570" name="visit us at electi.club"/>
          <p:cNvSpPr txBox="1"/>
          <p:nvPr/>
        </p:nvSpPr>
        <p:spPr>
          <a:xfrm>
            <a:off x="2494296"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571"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4"/>
          <a:stretch>
            <a:fillRect/>
          </a:stretch>
        </p:blipFill>
        <p:spPr>
          <a:xfrm>
            <a:off x="720764" y="11747992"/>
            <a:ext cx="1367558" cy="1367558"/>
          </a:xfrm>
          <a:prstGeom prst="rect">
            <a:avLst/>
          </a:prstGeom>
          <a:ln w="12700">
            <a:miter lim="400000"/>
          </a:ln>
        </p:spPr>
      </p:pic>
      <p:pic>
        <p:nvPicPr>
          <p:cNvPr id="572" name="Image" descr="Image"/>
          <p:cNvPicPr>
            <a:picLocks noChangeAspect="1"/>
          </p:cNvPicPr>
          <p:nvPr/>
        </p:nvPicPr>
        <p:blipFill>
          <a:blip r:embed="rId5"/>
          <a:stretch>
            <a:fillRect/>
          </a:stretch>
        </p:blipFill>
        <p:spPr>
          <a:xfrm>
            <a:off x="10185732" y="2252657"/>
            <a:ext cx="3360387" cy="9332705"/>
          </a:xfrm>
          <a:prstGeom prst="rect">
            <a:avLst/>
          </a:prstGeom>
          <a:ln w="12700">
            <a:miter lim="400000"/>
          </a:ln>
          <a:effectLst>
            <a:outerShdw blurRad="50800" dist="63500" dir="2700000" rotWithShape="0">
              <a:srgbClr val="000000">
                <a:alpha val="30000"/>
              </a:srgbClr>
            </a:outerShdw>
          </a:effectLst>
        </p:spPr>
      </p:pic>
      <p:sp>
        <p:nvSpPr>
          <p:cNvPr id="573" name="Circle"/>
          <p:cNvSpPr/>
          <p:nvPr/>
        </p:nvSpPr>
        <p:spPr>
          <a:xfrm>
            <a:off x="4287871" y="3010140"/>
            <a:ext cx="3016470" cy="3016470"/>
          </a:xfrm>
          <a:prstGeom prst="ellipse">
            <a:avLst/>
          </a:prstGeom>
          <a:ln w="101600">
            <a:solidFill>
              <a:srgbClr val="FFFFFF"/>
            </a:solidFill>
            <a:miter lim="400000"/>
          </a:ln>
          <a:effectLst>
            <a:outerShdw blurRad="50800" dist="63500" dir="2700000" rotWithShape="0">
              <a:srgbClr val="000000">
                <a:alpha val="30000"/>
              </a:srgbClr>
            </a:outerShdw>
          </a:effectLst>
        </p:spPr>
        <p:txBody>
          <a:bodyPr lIns="50800" tIns="50800" rIns="50800" bIns="50800" anchor="ctr"/>
          <a:lstStyle/>
          <a:p>
            <a:pPr defTabSz="825500">
              <a:defRPr sz="3200">
                <a:solidFill>
                  <a:srgbClr val="FFFFFF"/>
                </a:solidFill>
              </a:defRPr>
            </a:pPr>
            <a:endParaRPr/>
          </a:p>
        </p:txBody>
      </p:sp>
      <p:sp>
        <p:nvSpPr>
          <p:cNvPr id="574" name="€99"/>
          <p:cNvSpPr txBox="1"/>
          <p:nvPr/>
        </p:nvSpPr>
        <p:spPr>
          <a:xfrm>
            <a:off x="3701829" y="3781774"/>
            <a:ext cx="4188554" cy="14732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9000" i="1" spc="-450">
                <a:solidFill>
                  <a:srgbClr val="FFFFFF"/>
                </a:solidFill>
                <a:latin typeface="Gill Sans SemiBold"/>
                <a:ea typeface="Gill Sans SemiBold"/>
                <a:cs typeface="Gill Sans SemiBold"/>
                <a:sym typeface="Gill Sans SemiBold"/>
              </a:defRPr>
            </a:lvl1pPr>
          </a:lstStyle>
          <a:p>
            <a:r>
              <a:t>€99</a:t>
            </a:r>
          </a:p>
        </p:txBody>
      </p:sp>
      <p:sp>
        <p:nvSpPr>
          <p:cNvPr id="575" name="3…"/>
          <p:cNvSpPr txBox="1"/>
          <p:nvPr/>
        </p:nvSpPr>
        <p:spPr>
          <a:xfrm>
            <a:off x="15546071" y="3035300"/>
            <a:ext cx="2040468" cy="76454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150000"/>
              </a:lnSpc>
              <a:defRPr sz="9000" i="1" spc="-450">
                <a:solidFill>
                  <a:srgbClr val="FFFFFF"/>
                </a:solidFill>
                <a:latin typeface="Gill Sans SemiBold"/>
                <a:ea typeface="Gill Sans SemiBold"/>
                <a:cs typeface="Gill Sans SemiBold"/>
                <a:sym typeface="Gill Sans SemiBold"/>
              </a:defRPr>
            </a:pPr>
            <a:r>
              <a:t>3</a:t>
            </a:r>
          </a:p>
          <a:p>
            <a:pPr>
              <a:lnSpc>
                <a:spcPct val="150000"/>
              </a:lnSpc>
              <a:defRPr sz="9000" i="1" spc="-450">
                <a:solidFill>
                  <a:srgbClr val="FFFFFF"/>
                </a:solidFill>
                <a:latin typeface="Gill Sans SemiBold"/>
                <a:ea typeface="Gill Sans SemiBold"/>
                <a:cs typeface="Gill Sans SemiBold"/>
                <a:sym typeface="Gill Sans SemiBold"/>
              </a:defRPr>
            </a:pPr>
            <a:r>
              <a:t>9</a:t>
            </a:r>
          </a:p>
          <a:p>
            <a:pPr>
              <a:lnSpc>
                <a:spcPct val="150000"/>
              </a:lnSpc>
              <a:defRPr sz="9000" i="1" spc="-450">
                <a:solidFill>
                  <a:srgbClr val="FFFFFF"/>
                </a:solidFill>
                <a:latin typeface="Gill Sans SemiBold"/>
                <a:ea typeface="Gill Sans SemiBold"/>
                <a:cs typeface="Gill Sans SemiBold"/>
                <a:sym typeface="Gill Sans SemiBold"/>
              </a:defRPr>
            </a:pPr>
            <a:r>
              <a:t>27</a:t>
            </a:r>
          </a:p>
          <a:p>
            <a:pPr>
              <a:lnSpc>
                <a:spcPct val="150000"/>
              </a:lnSpc>
              <a:defRPr sz="9000" i="1" spc="-450">
                <a:solidFill>
                  <a:srgbClr val="FFFFFF"/>
                </a:solidFill>
                <a:latin typeface="Gill Sans SemiBold"/>
                <a:ea typeface="Gill Sans SemiBold"/>
                <a:cs typeface="Gill Sans SemiBold"/>
                <a:sym typeface="Gill Sans SemiBold"/>
              </a:defRPr>
            </a:pPr>
            <a:r>
              <a:t>81</a:t>
            </a:r>
          </a:p>
        </p:txBody>
      </p:sp>
      <p:sp>
        <p:nvSpPr>
          <p:cNvPr id="576" name="QVP 12,000"/>
          <p:cNvSpPr txBox="1"/>
          <p:nvPr/>
        </p:nvSpPr>
        <p:spPr>
          <a:xfrm>
            <a:off x="3701829" y="6989817"/>
            <a:ext cx="4188554" cy="8128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5000" i="1">
                <a:solidFill>
                  <a:srgbClr val="FFFFFF"/>
                </a:solidFill>
                <a:latin typeface="Gill Sans"/>
                <a:ea typeface="Gill Sans"/>
                <a:cs typeface="Gill Sans"/>
                <a:sym typeface="Gill Sans"/>
              </a:defRPr>
            </a:lvl1pPr>
          </a:lstStyle>
          <a:p>
            <a:r>
              <a:t>QVP 12,000</a:t>
            </a:r>
          </a:p>
        </p:txBody>
      </p:sp>
      <p:sp>
        <p:nvSpPr>
          <p:cNvPr id="577" name="€1,200 / M"/>
          <p:cNvSpPr txBox="1"/>
          <p:nvPr/>
        </p:nvSpPr>
        <p:spPr>
          <a:xfrm>
            <a:off x="2706533" y="7831020"/>
            <a:ext cx="6179146" cy="15494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9500" i="1">
                <a:solidFill>
                  <a:srgbClr val="FFFFFF"/>
                </a:solidFill>
                <a:latin typeface="Gill Sans SemiBold"/>
                <a:ea typeface="Gill Sans SemiBold"/>
                <a:cs typeface="Gill Sans SemiBold"/>
                <a:sym typeface="Gill Sans SemiBold"/>
              </a:defRPr>
            </a:lvl1pPr>
          </a:lstStyle>
          <a:p>
            <a:r>
              <a:t>€1,200 / M</a:t>
            </a:r>
          </a:p>
        </p:txBody>
      </p:sp>
      <p:sp>
        <p:nvSpPr>
          <p:cNvPr id="578" name="( €14,400 / year )"/>
          <p:cNvSpPr txBox="1"/>
          <p:nvPr/>
        </p:nvSpPr>
        <p:spPr>
          <a:xfrm>
            <a:off x="3701829" y="9537459"/>
            <a:ext cx="4188554" cy="6096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3500" i="1">
                <a:solidFill>
                  <a:srgbClr val="FFFFFF"/>
                </a:solidFill>
                <a:latin typeface="Gill Sans"/>
                <a:ea typeface="Gill Sans"/>
                <a:cs typeface="Gill Sans"/>
                <a:sym typeface="Gill Sans"/>
              </a:defRPr>
            </a:lvl1pPr>
          </a:lstStyle>
          <a:p>
            <a:r>
              <a:t>( €14,400 / year )</a:t>
            </a:r>
          </a:p>
        </p:txBody>
      </p:sp>
      <p:pic>
        <p:nvPicPr>
          <p:cNvPr id="579" name="Image" descr="Image"/>
          <p:cNvPicPr>
            <a:picLocks noChangeAspect="1"/>
          </p:cNvPicPr>
          <p:nvPr/>
        </p:nvPicPr>
        <p:blipFill>
          <a:blip r:embed="rId6"/>
          <a:stretch>
            <a:fillRect/>
          </a:stretch>
        </p:blipFill>
        <p:spPr>
          <a:xfrm>
            <a:off x="19379544" y="5683553"/>
            <a:ext cx="2479247" cy="2602894"/>
          </a:xfrm>
          <a:prstGeom prst="rect">
            <a:avLst/>
          </a:prstGeom>
          <a:ln w="12700">
            <a:miter lim="400000"/>
          </a:ln>
          <a:effectLst>
            <a:outerShdw blurRad="50800" dist="63500" dir="2700000" rotWithShape="0">
              <a:srgbClr val="000000">
                <a:alpha val="30000"/>
              </a:srgbClr>
            </a:outerShdw>
          </a:effectLst>
        </p:spPr>
      </p:pic>
      <p:sp>
        <p:nvSpPr>
          <p:cNvPr id="580" name="find three"/>
          <p:cNvSpPr txBox="1"/>
          <p:nvPr/>
        </p:nvSpPr>
        <p:spPr>
          <a:xfrm>
            <a:off x="14472028" y="1965537"/>
            <a:ext cx="4188554" cy="8128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5000" i="1">
                <a:solidFill>
                  <a:srgbClr val="FFFFFF"/>
                </a:solidFill>
                <a:latin typeface="Gill Sans"/>
                <a:ea typeface="Gill Sans"/>
                <a:cs typeface="Gill Sans"/>
                <a:sym typeface="Gill Sans"/>
              </a:defRPr>
            </a:lvl1pPr>
          </a:lstStyle>
          <a:p>
            <a:r>
              <a:t>find three</a:t>
            </a:r>
          </a:p>
        </p:txBody>
      </p:sp>
      <p:sp>
        <p:nvSpPr>
          <p:cNvPr id="581" name="Who finds three"/>
          <p:cNvSpPr txBox="1"/>
          <p:nvPr/>
        </p:nvSpPr>
        <p:spPr>
          <a:xfrm>
            <a:off x="14472028" y="4480502"/>
            <a:ext cx="4188554" cy="6731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4000" i="1">
                <a:solidFill>
                  <a:srgbClr val="FFFFFF"/>
                </a:solidFill>
                <a:latin typeface="Gill Sans"/>
                <a:ea typeface="Gill Sans"/>
                <a:cs typeface="Gill Sans"/>
                <a:sym typeface="Gill Sans"/>
              </a:defRPr>
            </a:lvl1pPr>
          </a:lstStyle>
          <a:p>
            <a:r>
              <a:t>Who finds three</a:t>
            </a:r>
          </a:p>
        </p:txBody>
      </p:sp>
      <p:sp>
        <p:nvSpPr>
          <p:cNvPr id="582" name="Who finds three"/>
          <p:cNvSpPr txBox="1"/>
          <p:nvPr/>
        </p:nvSpPr>
        <p:spPr>
          <a:xfrm>
            <a:off x="14472028" y="6451600"/>
            <a:ext cx="4188554" cy="673100"/>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4000" i="1">
                <a:solidFill>
                  <a:srgbClr val="FFFFFF"/>
                </a:solidFill>
                <a:latin typeface="Gill Sans"/>
                <a:ea typeface="Gill Sans"/>
                <a:cs typeface="Gill Sans"/>
                <a:sym typeface="Gill Sans"/>
              </a:defRPr>
            </a:lvl1pPr>
          </a:lstStyle>
          <a:p>
            <a:r>
              <a:t>Who finds three</a:t>
            </a:r>
          </a:p>
        </p:txBody>
      </p:sp>
      <p:sp>
        <p:nvSpPr>
          <p:cNvPr id="583" name="Who finds three"/>
          <p:cNvSpPr txBox="1"/>
          <p:nvPr/>
        </p:nvSpPr>
        <p:spPr>
          <a:xfrm>
            <a:off x="14472028" y="8514812"/>
            <a:ext cx="4188554" cy="6731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4000" i="1">
                <a:solidFill>
                  <a:srgbClr val="FFFFFF"/>
                </a:solidFill>
                <a:latin typeface="Gill Sans"/>
                <a:ea typeface="Gill Sans"/>
                <a:cs typeface="Gill Sans"/>
                <a:sym typeface="Gill Sans"/>
              </a:defRPr>
            </a:lvl1pPr>
          </a:lstStyle>
          <a:p>
            <a:r>
              <a:t>Who finds three</a:t>
            </a:r>
          </a:p>
        </p:txBody>
      </p:sp>
      <p:pic>
        <p:nvPicPr>
          <p:cNvPr id="584" name="Image" descr="Image"/>
          <p:cNvPicPr>
            <a:picLocks noChangeAspect="1"/>
          </p:cNvPicPr>
          <p:nvPr/>
        </p:nvPicPr>
        <p:blipFill>
          <a:blip r:embed="rId7"/>
          <a:stretch>
            <a:fillRect/>
          </a:stretch>
        </p:blipFill>
        <p:spPr>
          <a:xfrm>
            <a:off x="11234196" y="2381578"/>
            <a:ext cx="1263455" cy="126592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1D6CE"/>
            </a:gs>
            <a:gs pos="100000">
              <a:srgbClr val="62757F"/>
            </a:gs>
          </a:gsLst>
          <a:lin ang="5400000" scaled="0"/>
        </a:gradFill>
        <a:effectLst/>
      </p:bgPr>
    </p:bg>
    <p:spTree>
      <p:nvGrpSpPr>
        <p:cNvPr id="1" name=""/>
        <p:cNvGrpSpPr/>
        <p:nvPr/>
      </p:nvGrpSpPr>
      <p:grpSpPr>
        <a:xfrm>
          <a:off x="0" y="0"/>
          <a:ext cx="0" cy="0"/>
          <a:chOff x="0" y="0"/>
          <a:chExt cx="0" cy="0"/>
        </a:xfrm>
      </p:grpSpPr>
      <p:pic>
        <p:nvPicPr>
          <p:cNvPr id="586" name="tone_blk.png" descr="tone_blk.png"/>
          <p:cNvPicPr>
            <a:picLocks noChangeAspect="1"/>
          </p:cNvPicPr>
          <p:nvPr/>
        </p:nvPicPr>
        <p:blipFill>
          <a:blip r:embed="rId2"/>
          <a:stretch>
            <a:fillRect/>
          </a:stretch>
        </p:blipFill>
        <p:spPr>
          <a:xfrm>
            <a:off x="9915" y="5577"/>
            <a:ext cx="24364170" cy="13704846"/>
          </a:xfrm>
          <a:prstGeom prst="rect">
            <a:avLst/>
          </a:prstGeom>
          <a:ln w="12700">
            <a:miter lim="400000"/>
          </a:ln>
        </p:spPr>
      </p:pic>
      <p:pic>
        <p:nvPicPr>
          <p:cNvPr id="587"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3"/>
          <a:stretch>
            <a:fillRect/>
          </a:stretch>
        </p:blipFill>
        <p:spPr>
          <a:xfrm>
            <a:off x="21367946" y="11964382"/>
            <a:ext cx="2154374" cy="934779"/>
          </a:xfrm>
          <a:prstGeom prst="rect">
            <a:avLst/>
          </a:prstGeom>
          <a:ln w="12700">
            <a:miter lim="400000"/>
          </a:ln>
        </p:spPr>
      </p:pic>
      <p:sp>
        <p:nvSpPr>
          <p:cNvPr id="588" name="visit us at electi.club"/>
          <p:cNvSpPr txBox="1"/>
          <p:nvPr/>
        </p:nvSpPr>
        <p:spPr>
          <a:xfrm>
            <a:off x="2494296"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589"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4"/>
          <a:stretch>
            <a:fillRect/>
          </a:stretch>
        </p:blipFill>
        <p:spPr>
          <a:xfrm>
            <a:off x="720764" y="11747992"/>
            <a:ext cx="1367558" cy="1367558"/>
          </a:xfrm>
          <a:prstGeom prst="rect">
            <a:avLst/>
          </a:prstGeom>
          <a:ln w="12700">
            <a:miter lim="400000"/>
          </a:ln>
        </p:spPr>
      </p:pic>
      <p:sp>
        <p:nvSpPr>
          <p:cNvPr id="590" name="Circle"/>
          <p:cNvSpPr/>
          <p:nvPr/>
        </p:nvSpPr>
        <p:spPr>
          <a:xfrm>
            <a:off x="4287872" y="3010140"/>
            <a:ext cx="3016469" cy="3016470"/>
          </a:xfrm>
          <a:prstGeom prst="ellipse">
            <a:avLst/>
          </a:prstGeom>
          <a:ln w="101600">
            <a:solidFill>
              <a:srgbClr val="FFFFFF"/>
            </a:solidFill>
            <a:miter lim="400000"/>
          </a:ln>
          <a:effectLst>
            <a:outerShdw blurRad="50800" dist="63500" dir="2700000" rotWithShape="0">
              <a:srgbClr val="000000">
                <a:alpha val="30000"/>
              </a:srgbClr>
            </a:outerShdw>
          </a:effectLst>
        </p:spPr>
        <p:txBody>
          <a:bodyPr lIns="50800" tIns="50800" rIns="50800" bIns="50800" anchor="ctr"/>
          <a:lstStyle/>
          <a:p>
            <a:pPr defTabSz="825500">
              <a:defRPr sz="3200">
                <a:solidFill>
                  <a:srgbClr val="FFFFFF"/>
                </a:solidFill>
              </a:defRPr>
            </a:pPr>
            <a:endParaRPr/>
          </a:p>
        </p:txBody>
      </p:sp>
      <p:sp>
        <p:nvSpPr>
          <p:cNvPr id="591" name="€499"/>
          <p:cNvSpPr txBox="1"/>
          <p:nvPr/>
        </p:nvSpPr>
        <p:spPr>
          <a:xfrm>
            <a:off x="3701830" y="3781774"/>
            <a:ext cx="4188553" cy="14732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9000" i="1" spc="-450">
                <a:solidFill>
                  <a:srgbClr val="FFFFFF"/>
                </a:solidFill>
                <a:latin typeface="Gill Sans SemiBold"/>
                <a:ea typeface="Gill Sans SemiBold"/>
                <a:cs typeface="Gill Sans SemiBold"/>
                <a:sym typeface="Gill Sans SemiBold"/>
              </a:defRPr>
            </a:lvl1pPr>
          </a:lstStyle>
          <a:p>
            <a:r>
              <a:t>€499</a:t>
            </a:r>
          </a:p>
        </p:txBody>
      </p:sp>
      <p:sp>
        <p:nvSpPr>
          <p:cNvPr id="592" name="QVP 60,500"/>
          <p:cNvSpPr txBox="1"/>
          <p:nvPr/>
        </p:nvSpPr>
        <p:spPr>
          <a:xfrm>
            <a:off x="3701830" y="6989816"/>
            <a:ext cx="4188553" cy="8128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5000" i="1">
                <a:solidFill>
                  <a:srgbClr val="FFFFFF"/>
                </a:solidFill>
                <a:latin typeface="Gill Sans"/>
                <a:ea typeface="Gill Sans"/>
                <a:cs typeface="Gill Sans"/>
                <a:sym typeface="Gill Sans"/>
              </a:defRPr>
            </a:lvl1pPr>
          </a:lstStyle>
          <a:p>
            <a:r>
              <a:t>QVP 60,500</a:t>
            </a:r>
          </a:p>
        </p:txBody>
      </p:sp>
      <p:sp>
        <p:nvSpPr>
          <p:cNvPr id="593" name="€7,000 / M"/>
          <p:cNvSpPr txBox="1"/>
          <p:nvPr/>
        </p:nvSpPr>
        <p:spPr>
          <a:xfrm>
            <a:off x="2706533" y="7895338"/>
            <a:ext cx="6179147" cy="15494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9500" i="1">
                <a:solidFill>
                  <a:srgbClr val="FFFFFF"/>
                </a:solidFill>
                <a:latin typeface="Gill Sans SemiBold"/>
                <a:ea typeface="Gill Sans SemiBold"/>
                <a:cs typeface="Gill Sans SemiBold"/>
                <a:sym typeface="Gill Sans SemiBold"/>
              </a:defRPr>
            </a:lvl1pPr>
          </a:lstStyle>
          <a:p>
            <a:r>
              <a:t>€7,000 / M</a:t>
            </a:r>
          </a:p>
        </p:txBody>
      </p:sp>
      <p:sp>
        <p:nvSpPr>
          <p:cNvPr id="594" name="( €84,000 / year )"/>
          <p:cNvSpPr txBox="1"/>
          <p:nvPr/>
        </p:nvSpPr>
        <p:spPr>
          <a:xfrm>
            <a:off x="3701830" y="9537459"/>
            <a:ext cx="4188553" cy="6096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3500" i="1">
                <a:solidFill>
                  <a:srgbClr val="FFFFFF"/>
                </a:solidFill>
                <a:latin typeface="Gill Sans"/>
                <a:ea typeface="Gill Sans"/>
                <a:cs typeface="Gill Sans"/>
                <a:sym typeface="Gill Sans"/>
              </a:defRPr>
            </a:lvl1pPr>
          </a:lstStyle>
          <a:p>
            <a:r>
              <a:t>( €84,000 / year )</a:t>
            </a:r>
          </a:p>
        </p:txBody>
      </p:sp>
      <p:pic>
        <p:nvPicPr>
          <p:cNvPr id="595" name="Image" descr="Image"/>
          <p:cNvPicPr>
            <a:picLocks noChangeAspect="1"/>
          </p:cNvPicPr>
          <p:nvPr/>
        </p:nvPicPr>
        <p:blipFill>
          <a:blip r:embed="rId5"/>
          <a:stretch>
            <a:fillRect/>
          </a:stretch>
        </p:blipFill>
        <p:spPr>
          <a:xfrm>
            <a:off x="10185732" y="2252657"/>
            <a:ext cx="3360387" cy="9332705"/>
          </a:xfrm>
          <a:prstGeom prst="rect">
            <a:avLst/>
          </a:prstGeom>
          <a:ln w="12700">
            <a:miter lim="400000"/>
          </a:ln>
          <a:effectLst>
            <a:outerShdw blurRad="50800" dist="63500" dir="2700000" rotWithShape="0">
              <a:srgbClr val="000000">
                <a:alpha val="30000"/>
              </a:srgbClr>
            </a:outerShdw>
          </a:effectLst>
        </p:spPr>
      </p:pic>
      <p:pic>
        <p:nvPicPr>
          <p:cNvPr id="596" name="Image" descr="Image"/>
          <p:cNvPicPr>
            <a:picLocks noChangeAspect="1"/>
          </p:cNvPicPr>
          <p:nvPr/>
        </p:nvPicPr>
        <p:blipFill>
          <a:blip r:embed="rId6"/>
          <a:stretch>
            <a:fillRect/>
          </a:stretch>
        </p:blipFill>
        <p:spPr>
          <a:xfrm>
            <a:off x="11234196" y="2381578"/>
            <a:ext cx="1263455" cy="1265928"/>
          </a:xfrm>
          <a:prstGeom prst="rect">
            <a:avLst/>
          </a:prstGeom>
          <a:ln w="12700">
            <a:miter lim="400000"/>
          </a:ln>
        </p:spPr>
      </p:pic>
      <p:sp>
        <p:nvSpPr>
          <p:cNvPr id="597" name="3…"/>
          <p:cNvSpPr txBox="1"/>
          <p:nvPr/>
        </p:nvSpPr>
        <p:spPr>
          <a:xfrm>
            <a:off x="15546071" y="3035300"/>
            <a:ext cx="2040467" cy="7645400"/>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150000"/>
              </a:lnSpc>
              <a:defRPr sz="9000" i="1" spc="-450">
                <a:solidFill>
                  <a:srgbClr val="FFFFFF"/>
                </a:solidFill>
                <a:latin typeface="Gill Sans SemiBold"/>
                <a:ea typeface="Gill Sans SemiBold"/>
                <a:cs typeface="Gill Sans SemiBold"/>
                <a:sym typeface="Gill Sans SemiBold"/>
              </a:defRPr>
            </a:pPr>
            <a:r>
              <a:t>3</a:t>
            </a:r>
          </a:p>
          <a:p>
            <a:pPr>
              <a:lnSpc>
                <a:spcPct val="150000"/>
              </a:lnSpc>
              <a:defRPr sz="9000" i="1" spc="-450">
                <a:solidFill>
                  <a:srgbClr val="FFFFFF"/>
                </a:solidFill>
                <a:latin typeface="Gill Sans SemiBold"/>
                <a:ea typeface="Gill Sans SemiBold"/>
                <a:cs typeface="Gill Sans SemiBold"/>
                <a:sym typeface="Gill Sans SemiBold"/>
              </a:defRPr>
            </a:pPr>
            <a:r>
              <a:t>9</a:t>
            </a:r>
          </a:p>
          <a:p>
            <a:pPr>
              <a:lnSpc>
                <a:spcPct val="150000"/>
              </a:lnSpc>
              <a:defRPr sz="9000" i="1" spc="-450">
                <a:solidFill>
                  <a:srgbClr val="FFFFFF"/>
                </a:solidFill>
                <a:latin typeface="Gill Sans SemiBold"/>
                <a:ea typeface="Gill Sans SemiBold"/>
                <a:cs typeface="Gill Sans SemiBold"/>
                <a:sym typeface="Gill Sans SemiBold"/>
              </a:defRPr>
            </a:pPr>
            <a:r>
              <a:t>27</a:t>
            </a:r>
          </a:p>
          <a:p>
            <a:pPr>
              <a:lnSpc>
                <a:spcPct val="150000"/>
              </a:lnSpc>
              <a:defRPr sz="9000" i="1" spc="-450">
                <a:solidFill>
                  <a:srgbClr val="FFFFFF"/>
                </a:solidFill>
                <a:latin typeface="Gill Sans SemiBold"/>
                <a:ea typeface="Gill Sans SemiBold"/>
                <a:cs typeface="Gill Sans SemiBold"/>
                <a:sym typeface="Gill Sans SemiBold"/>
              </a:defRPr>
            </a:pPr>
            <a:r>
              <a:t>81</a:t>
            </a:r>
          </a:p>
        </p:txBody>
      </p:sp>
      <p:sp>
        <p:nvSpPr>
          <p:cNvPr id="598" name="find three"/>
          <p:cNvSpPr txBox="1"/>
          <p:nvPr/>
        </p:nvSpPr>
        <p:spPr>
          <a:xfrm>
            <a:off x="14472028" y="1965537"/>
            <a:ext cx="4188553" cy="8128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5000" i="1">
                <a:solidFill>
                  <a:srgbClr val="FFFFFF"/>
                </a:solidFill>
                <a:latin typeface="Gill Sans"/>
                <a:ea typeface="Gill Sans"/>
                <a:cs typeface="Gill Sans"/>
                <a:sym typeface="Gill Sans"/>
              </a:defRPr>
            </a:lvl1pPr>
          </a:lstStyle>
          <a:p>
            <a:r>
              <a:t>find three</a:t>
            </a:r>
          </a:p>
        </p:txBody>
      </p:sp>
      <p:sp>
        <p:nvSpPr>
          <p:cNvPr id="599" name="Who finds three"/>
          <p:cNvSpPr txBox="1"/>
          <p:nvPr/>
        </p:nvSpPr>
        <p:spPr>
          <a:xfrm>
            <a:off x="14472028" y="4480502"/>
            <a:ext cx="4188553" cy="6731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4000" i="1">
                <a:solidFill>
                  <a:srgbClr val="FFFFFF"/>
                </a:solidFill>
                <a:latin typeface="Gill Sans"/>
                <a:ea typeface="Gill Sans"/>
                <a:cs typeface="Gill Sans"/>
                <a:sym typeface="Gill Sans"/>
              </a:defRPr>
            </a:lvl1pPr>
          </a:lstStyle>
          <a:p>
            <a:r>
              <a:t>Who finds three</a:t>
            </a:r>
          </a:p>
        </p:txBody>
      </p:sp>
      <p:sp>
        <p:nvSpPr>
          <p:cNvPr id="600" name="Who finds three"/>
          <p:cNvSpPr txBox="1"/>
          <p:nvPr/>
        </p:nvSpPr>
        <p:spPr>
          <a:xfrm>
            <a:off x="14472028" y="6451600"/>
            <a:ext cx="4188553" cy="673100"/>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4000" i="1">
                <a:solidFill>
                  <a:srgbClr val="FFFFFF"/>
                </a:solidFill>
                <a:latin typeface="Gill Sans"/>
                <a:ea typeface="Gill Sans"/>
                <a:cs typeface="Gill Sans"/>
                <a:sym typeface="Gill Sans"/>
              </a:defRPr>
            </a:lvl1pPr>
          </a:lstStyle>
          <a:p>
            <a:r>
              <a:t>Who finds three</a:t>
            </a:r>
          </a:p>
        </p:txBody>
      </p:sp>
      <p:sp>
        <p:nvSpPr>
          <p:cNvPr id="601" name="Who finds three"/>
          <p:cNvSpPr txBox="1"/>
          <p:nvPr/>
        </p:nvSpPr>
        <p:spPr>
          <a:xfrm>
            <a:off x="14472028" y="8514812"/>
            <a:ext cx="4188553" cy="673101"/>
          </a:xfrm>
          <a:prstGeom prst="rect">
            <a:avLst/>
          </a:prstGeom>
          <a:ln w="12700">
            <a:miter lim="400000"/>
          </a:ln>
          <a:effectLst>
            <a:outerShdw blurRad="50800" dist="635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4000" i="1">
                <a:solidFill>
                  <a:srgbClr val="FFFFFF"/>
                </a:solidFill>
                <a:latin typeface="Gill Sans"/>
                <a:ea typeface="Gill Sans"/>
                <a:cs typeface="Gill Sans"/>
                <a:sym typeface="Gill Sans"/>
              </a:defRPr>
            </a:lvl1pPr>
          </a:lstStyle>
          <a:p>
            <a:r>
              <a:t>Who finds three</a:t>
            </a:r>
          </a:p>
        </p:txBody>
      </p:sp>
      <p:pic>
        <p:nvPicPr>
          <p:cNvPr id="602" name="Image" descr="Image"/>
          <p:cNvPicPr>
            <a:picLocks noChangeAspect="1"/>
          </p:cNvPicPr>
          <p:nvPr/>
        </p:nvPicPr>
        <p:blipFill>
          <a:blip r:embed="rId7"/>
          <a:stretch>
            <a:fillRect/>
          </a:stretch>
        </p:blipFill>
        <p:spPr>
          <a:xfrm>
            <a:off x="19379544" y="5683553"/>
            <a:ext cx="2479247" cy="2602894"/>
          </a:xfrm>
          <a:prstGeom prst="rect">
            <a:avLst/>
          </a:prstGeom>
          <a:ln w="12700">
            <a:miter lim="400000"/>
          </a:ln>
          <a:effectLst>
            <a:outerShdw blurRad="50800" dist="63500" dir="2700000" rotWithShape="0">
              <a:srgbClr val="000000">
                <a:alpha val="30000"/>
              </a:srgbClr>
            </a:outerShdw>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1D6CE"/>
            </a:gs>
            <a:gs pos="100000">
              <a:srgbClr val="62757F"/>
            </a:gs>
          </a:gsLst>
          <a:lin ang="5400000" scaled="0"/>
        </a:gradFill>
        <a:effectLst/>
      </p:bgPr>
    </p:bg>
    <p:spTree>
      <p:nvGrpSpPr>
        <p:cNvPr id="1" name=""/>
        <p:cNvGrpSpPr/>
        <p:nvPr/>
      </p:nvGrpSpPr>
      <p:grpSpPr>
        <a:xfrm>
          <a:off x="0" y="0"/>
          <a:ext cx="0" cy="0"/>
          <a:chOff x="0" y="0"/>
          <a:chExt cx="0" cy="0"/>
        </a:xfrm>
      </p:grpSpPr>
      <p:pic>
        <p:nvPicPr>
          <p:cNvPr id="604" name="tone_blk.png" descr="tone_blk.png"/>
          <p:cNvPicPr>
            <a:picLocks noChangeAspect="1"/>
          </p:cNvPicPr>
          <p:nvPr/>
        </p:nvPicPr>
        <p:blipFill>
          <a:blip r:embed="rId2"/>
          <a:stretch>
            <a:fillRect/>
          </a:stretch>
        </p:blipFill>
        <p:spPr>
          <a:xfrm>
            <a:off x="-19718" y="-25541"/>
            <a:ext cx="24423436" cy="13738182"/>
          </a:xfrm>
          <a:prstGeom prst="rect">
            <a:avLst/>
          </a:prstGeom>
          <a:ln w="12700">
            <a:miter lim="400000"/>
          </a:ln>
        </p:spPr>
      </p:pic>
      <p:pic>
        <p:nvPicPr>
          <p:cNvPr id="605"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3"/>
          <a:stretch>
            <a:fillRect/>
          </a:stretch>
        </p:blipFill>
        <p:spPr>
          <a:xfrm>
            <a:off x="21351013" y="11964382"/>
            <a:ext cx="2154373" cy="934779"/>
          </a:xfrm>
          <a:prstGeom prst="rect">
            <a:avLst/>
          </a:prstGeom>
          <a:ln w="12700">
            <a:miter lim="400000"/>
          </a:ln>
        </p:spPr>
      </p:pic>
      <p:sp>
        <p:nvSpPr>
          <p:cNvPr id="606"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607"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4"/>
          <a:stretch>
            <a:fillRect/>
          </a:stretch>
        </p:blipFill>
        <p:spPr>
          <a:xfrm>
            <a:off x="703831" y="11747992"/>
            <a:ext cx="1367558" cy="1367558"/>
          </a:xfrm>
          <a:prstGeom prst="rect">
            <a:avLst/>
          </a:prstGeom>
          <a:ln w="12700">
            <a:miter lim="400000"/>
          </a:ln>
        </p:spPr>
      </p:pic>
      <p:sp>
        <p:nvSpPr>
          <p:cNvPr id="608" name="Compensation Plan Summary"/>
          <p:cNvSpPr txBox="1"/>
          <p:nvPr/>
        </p:nvSpPr>
        <p:spPr>
          <a:xfrm>
            <a:off x="2217383" y="655899"/>
            <a:ext cx="19207613" cy="14732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9000">
                <a:solidFill>
                  <a:srgbClr val="FFFFFF"/>
                </a:solidFill>
                <a:latin typeface="Gill Sans SemiBold"/>
                <a:ea typeface="Gill Sans SemiBold"/>
                <a:cs typeface="Gill Sans SemiBold"/>
                <a:sym typeface="Gill Sans SemiBold"/>
              </a:defRPr>
            </a:lvl1pPr>
          </a:lstStyle>
          <a:p>
            <a:r>
              <a:t>Compensation Plan Summary</a:t>
            </a:r>
          </a:p>
        </p:txBody>
      </p:sp>
      <p:pic>
        <p:nvPicPr>
          <p:cNvPr id="609" name="Image" descr="Image"/>
          <p:cNvPicPr>
            <a:picLocks noChangeAspect="1"/>
          </p:cNvPicPr>
          <p:nvPr/>
        </p:nvPicPr>
        <p:blipFill>
          <a:blip r:embed="rId5"/>
          <a:stretch>
            <a:fillRect/>
          </a:stretch>
        </p:blipFill>
        <p:spPr>
          <a:xfrm>
            <a:off x="20516506" y="2649142"/>
            <a:ext cx="1100337" cy="1103968"/>
          </a:xfrm>
          <a:prstGeom prst="rect">
            <a:avLst/>
          </a:prstGeom>
          <a:ln w="12700">
            <a:miter lim="400000"/>
          </a:ln>
          <a:effectLst>
            <a:outerShdw blurRad="228600" dist="165100" rotWithShape="0">
              <a:srgbClr val="000000">
                <a:alpha val="68539"/>
              </a:srgbClr>
            </a:outerShdw>
          </a:effectLst>
        </p:spPr>
      </p:pic>
      <p:pic>
        <p:nvPicPr>
          <p:cNvPr id="610" name="Image" descr="Image"/>
          <p:cNvPicPr>
            <a:picLocks noChangeAspect="1"/>
          </p:cNvPicPr>
          <p:nvPr/>
        </p:nvPicPr>
        <p:blipFill>
          <a:blip r:embed="rId6"/>
          <a:stretch>
            <a:fillRect/>
          </a:stretch>
        </p:blipFill>
        <p:spPr>
          <a:xfrm>
            <a:off x="13240731" y="2649142"/>
            <a:ext cx="1100337" cy="1103968"/>
          </a:xfrm>
          <a:prstGeom prst="rect">
            <a:avLst/>
          </a:prstGeom>
          <a:ln w="12700">
            <a:miter lim="400000"/>
          </a:ln>
          <a:effectLst>
            <a:outerShdw blurRad="228600" dist="165100" rotWithShape="0">
              <a:srgbClr val="000000">
                <a:alpha val="68539"/>
              </a:srgbClr>
            </a:outerShdw>
          </a:effectLst>
        </p:spPr>
      </p:pic>
      <p:pic>
        <p:nvPicPr>
          <p:cNvPr id="611" name="Image" descr="Image"/>
          <p:cNvPicPr>
            <a:picLocks noChangeAspect="1"/>
          </p:cNvPicPr>
          <p:nvPr/>
        </p:nvPicPr>
        <p:blipFill>
          <a:blip r:embed="rId7"/>
          <a:stretch>
            <a:fillRect/>
          </a:stretch>
        </p:blipFill>
        <p:spPr>
          <a:xfrm>
            <a:off x="16878626" y="2649142"/>
            <a:ext cx="1100322" cy="1103968"/>
          </a:xfrm>
          <a:prstGeom prst="rect">
            <a:avLst/>
          </a:prstGeom>
          <a:ln w="12700">
            <a:miter lim="400000"/>
          </a:ln>
          <a:effectLst>
            <a:outerShdw blurRad="228600" dist="165100" rotWithShape="0">
              <a:srgbClr val="000000">
                <a:alpha val="68539"/>
              </a:srgbClr>
            </a:outerShdw>
          </a:effectLst>
        </p:spPr>
      </p:pic>
      <p:pic>
        <p:nvPicPr>
          <p:cNvPr id="612" name="Image" descr="Image"/>
          <p:cNvPicPr>
            <a:picLocks noChangeAspect="1"/>
          </p:cNvPicPr>
          <p:nvPr/>
        </p:nvPicPr>
        <p:blipFill>
          <a:blip r:embed="rId8"/>
          <a:stretch>
            <a:fillRect/>
          </a:stretch>
        </p:blipFill>
        <p:spPr>
          <a:xfrm>
            <a:off x="9605254" y="2644083"/>
            <a:ext cx="1095516" cy="1114086"/>
          </a:xfrm>
          <a:prstGeom prst="rect">
            <a:avLst/>
          </a:prstGeom>
          <a:ln w="12700">
            <a:miter lim="400000"/>
          </a:ln>
          <a:effectLst>
            <a:outerShdw blurRad="228600" dist="165100" rotWithShape="0">
              <a:srgbClr val="000000">
                <a:alpha val="68539"/>
              </a:srgbClr>
            </a:outerShdw>
          </a:effectLst>
        </p:spPr>
      </p:pic>
      <p:pic>
        <p:nvPicPr>
          <p:cNvPr id="613" name="Image" descr="Image"/>
          <p:cNvPicPr>
            <a:picLocks noChangeAspect="1"/>
          </p:cNvPicPr>
          <p:nvPr/>
        </p:nvPicPr>
        <p:blipFill>
          <a:blip r:embed="rId9"/>
          <a:stretch>
            <a:fillRect/>
          </a:stretch>
        </p:blipFill>
        <p:spPr>
          <a:xfrm>
            <a:off x="2328768" y="2643713"/>
            <a:ext cx="1096939" cy="1115540"/>
          </a:xfrm>
          <a:prstGeom prst="rect">
            <a:avLst/>
          </a:prstGeom>
          <a:ln w="12700">
            <a:miter lim="400000"/>
          </a:ln>
          <a:effectLst>
            <a:outerShdw blurRad="228600" dist="165100" rotWithShape="0">
              <a:srgbClr val="000000">
                <a:alpha val="68539"/>
              </a:srgbClr>
            </a:outerShdw>
          </a:effectLst>
        </p:spPr>
      </p:pic>
      <p:pic>
        <p:nvPicPr>
          <p:cNvPr id="614" name="Image" descr="Image"/>
          <p:cNvPicPr>
            <a:picLocks noChangeAspect="1"/>
          </p:cNvPicPr>
          <p:nvPr/>
        </p:nvPicPr>
        <p:blipFill>
          <a:blip r:embed="rId10"/>
          <a:stretch>
            <a:fillRect/>
          </a:stretch>
        </p:blipFill>
        <p:spPr>
          <a:xfrm>
            <a:off x="5959279" y="2642579"/>
            <a:ext cx="1111692" cy="1111693"/>
          </a:xfrm>
          <a:prstGeom prst="rect">
            <a:avLst/>
          </a:prstGeom>
          <a:ln w="12700">
            <a:miter lim="400000"/>
          </a:ln>
          <a:effectLst>
            <a:outerShdw blurRad="228600" dist="165100" rotWithShape="0">
              <a:srgbClr val="000000">
                <a:alpha val="68539"/>
              </a:srgbClr>
            </a:outerShdw>
          </a:effectLst>
        </p:spPr>
      </p:pic>
      <p:sp>
        <p:nvSpPr>
          <p:cNvPr id="615" name="Rectangle"/>
          <p:cNvSpPr/>
          <p:nvPr/>
        </p:nvSpPr>
        <p:spPr>
          <a:xfrm>
            <a:off x="613111" y="4100549"/>
            <a:ext cx="23157778" cy="3817920"/>
          </a:xfrm>
          <a:prstGeom prst="rect">
            <a:avLst/>
          </a:prstGeom>
          <a:solidFill>
            <a:srgbClr val="000000">
              <a:alpha val="20000"/>
            </a:srgbClr>
          </a:solidFill>
          <a:ln w="12700">
            <a:miter lim="400000"/>
          </a:ln>
        </p:spPr>
        <p:txBody>
          <a:bodyPr lIns="50800" tIns="50800" rIns="50800" bIns="50800" anchor="ctr"/>
          <a:lstStyle/>
          <a:p>
            <a:pPr defTabSz="825500">
              <a:defRPr sz="3200">
                <a:solidFill>
                  <a:srgbClr val="FFFFFF"/>
                </a:solidFill>
              </a:defRPr>
            </a:pPr>
            <a:endParaRPr/>
          </a:p>
        </p:txBody>
      </p:sp>
      <p:sp>
        <p:nvSpPr>
          <p:cNvPr id="616" name="Rectangle"/>
          <p:cNvSpPr/>
          <p:nvPr/>
        </p:nvSpPr>
        <p:spPr>
          <a:xfrm>
            <a:off x="613111" y="7962308"/>
            <a:ext cx="23157778" cy="1367558"/>
          </a:xfrm>
          <a:prstGeom prst="rect">
            <a:avLst/>
          </a:prstGeom>
          <a:solidFill>
            <a:srgbClr val="000000">
              <a:alpha val="50000"/>
            </a:srgbClr>
          </a:solidFill>
          <a:ln w="12700">
            <a:miter lim="400000"/>
          </a:ln>
        </p:spPr>
        <p:txBody>
          <a:bodyPr lIns="50800" tIns="50800" rIns="50800" bIns="50800" anchor="ctr"/>
          <a:lstStyle/>
          <a:p>
            <a:pPr defTabSz="825500">
              <a:defRPr sz="3200">
                <a:solidFill>
                  <a:srgbClr val="FFFFFF"/>
                </a:solidFill>
              </a:defRPr>
            </a:pPr>
            <a:endParaRPr/>
          </a:p>
        </p:txBody>
      </p:sp>
      <p:sp>
        <p:nvSpPr>
          <p:cNvPr id="617" name="Ruby"/>
          <p:cNvSpPr txBox="1"/>
          <p:nvPr/>
        </p:nvSpPr>
        <p:spPr>
          <a:xfrm>
            <a:off x="20199297" y="4512887"/>
            <a:ext cx="1709181" cy="6858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4000">
                <a:solidFill>
                  <a:srgbClr val="FFFFFF"/>
                </a:solidFill>
                <a:latin typeface="Gill Sans SemiBold"/>
                <a:ea typeface="Gill Sans SemiBold"/>
                <a:cs typeface="Gill Sans SemiBold"/>
                <a:sym typeface="Gill Sans SemiBold"/>
              </a:defRPr>
            </a:lvl1pPr>
          </a:lstStyle>
          <a:p>
            <a:r>
              <a:t>Ruby</a:t>
            </a:r>
          </a:p>
        </p:txBody>
      </p:sp>
      <p:sp>
        <p:nvSpPr>
          <p:cNvPr id="618" name="( 50,000 QVP )"/>
          <p:cNvSpPr txBox="1"/>
          <p:nvPr/>
        </p:nvSpPr>
        <p:spPr>
          <a:xfrm>
            <a:off x="20095047" y="5268361"/>
            <a:ext cx="1943255"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( 50,000 QVP )</a:t>
            </a:r>
          </a:p>
        </p:txBody>
      </p:sp>
      <p:sp>
        <p:nvSpPr>
          <p:cNvPr id="619" name="€ 7,000"/>
          <p:cNvSpPr txBox="1"/>
          <p:nvPr/>
        </p:nvSpPr>
        <p:spPr>
          <a:xfrm>
            <a:off x="20125839" y="8185871"/>
            <a:ext cx="1881670" cy="609601"/>
          </a:xfrm>
          <a:prstGeom prst="rect">
            <a:avLst/>
          </a:prstGeom>
          <a:ln w="12700">
            <a:miter lim="400000"/>
          </a:ln>
          <a:effectLst>
            <a:outerShdw blurRad="50800" dist="25400" dir="2700000" rotWithShape="0">
              <a:srgbClr val="000000">
                <a:alpha val="7747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3500">
                <a:solidFill>
                  <a:srgbClr val="FFFFFF"/>
                </a:solidFill>
                <a:latin typeface="Gill Sans SemiBold"/>
                <a:ea typeface="Gill Sans SemiBold"/>
                <a:cs typeface="Gill Sans SemiBold"/>
                <a:sym typeface="Gill Sans SemiBold"/>
              </a:defRPr>
            </a:lvl1pPr>
          </a:lstStyle>
          <a:p>
            <a:r>
              <a:t>€ 7,000</a:t>
            </a:r>
          </a:p>
        </p:txBody>
      </p:sp>
      <p:sp>
        <p:nvSpPr>
          <p:cNvPr id="620" name="Monthly Reward"/>
          <p:cNvSpPr txBox="1"/>
          <p:nvPr/>
        </p:nvSpPr>
        <p:spPr>
          <a:xfrm>
            <a:off x="20150499" y="8771808"/>
            <a:ext cx="1832350" cy="3175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1600">
                <a:solidFill>
                  <a:srgbClr val="FFFFFF"/>
                </a:solidFill>
                <a:latin typeface="Gill Sans"/>
                <a:ea typeface="Gill Sans"/>
                <a:cs typeface="Gill Sans"/>
                <a:sym typeface="Gill Sans"/>
              </a:defRPr>
            </a:lvl1pPr>
          </a:lstStyle>
          <a:p>
            <a:r>
              <a:t>Monthly Reward</a:t>
            </a:r>
          </a:p>
        </p:txBody>
      </p:sp>
      <p:sp>
        <p:nvSpPr>
          <p:cNvPr id="621" name="5 Personal Customers or Club Members"/>
          <p:cNvSpPr txBox="1"/>
          <p:nvPr/>
        </p:nvSpPr>
        <p:spPr>
          <a:xfrm>
            <a:off x="20095047" y="5856058"/>
            <a:ext cx="1943255" cy="9906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SemiBold"/>
                <a:ea typeface="Gill Sans SemiBold"/>
                <a:cs typeface="Gill Sans SemiBold"/>
                <a:sym typeface="Gill Sans SemiBold"/>
              </a:defRPr>
            </a:lvl1pPr>
          </a:lstStyle>
          <a:p>
            <a:r>
              <a:t>5 Personal Customers or Club Members</a:t>
            </a:r>
          </a:p>
        </p:txBody>
      </p:sp>
      <p:sp>
        <p:nvSpPr>
          <p:cNvPr id="622" name="40% Rule"/>
          <p:cNvSpPr txBox="1"/>
          <p:nvPr/>
        </p:nvSpPr>
        <p:spPr>
          <a:xfrm>
            <a:off x="20095047" y="7163024"/>
            <a:ext cx="1943255"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40% Rule</a:t>
            </a:r>
          </a:p>
        </p:txBody>
      </p:sp>
      <p:sp>
        <p:nvSpPr>
          <p:cNvPr id="623" name="Sapphire"/>
          <p:cNvSpPr txBox="1"/>
          <p:nvPr/>
        </p:nvSpPr>
        <p:spPr>
          <a:xfrm>
            <a:off x="16113842" y="4512886"/>
            <a:ext cx="2684766" cy="6858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4000">
                <a:solidFill>
                  <a:srgbClr val="FFFFFF"/>
                </a:solidFill>
                <a:latin typeface="Gill Sans SemiBold"/>
                <a:ea typeface="Gill Sans SemiBold"/>
                <a:cs typeface="Gill Sans SemiBold"/>
                <a:sym typeface="Gill Sans SemiBold"/>
              </a:defRPr>
            </a:lvl1pPr>
          </a:lstStyle>
          <a:p>
            <a:r>
              <a:t>Sapphire</a:t>
            </a:r>
          </a:p>
        </p:txBody>
      </p:sp>
      <p:sp>
        <p:nvSpPr>
          <p:cNvPr id="624" name="( 20,000 QVP )"/>
          <p:cNvSpPr txBox="1"/>
          <p:nvPr/>
        </p:nvSpPr>
        <p:spPr>
          <a:xfrm>
            <a:off x="16457160" y="5268361"/>
            <a:ext cx="1943254"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( 20,000 QVP )</a:t>
            </a:r>
          </a:p>
        </p:txBody>
      </p:sp>
      <p:sp>
        <p:nvSpPr>
          <p:cNvPr id="625" name="€ 3,000"/>
          <p:cNvSpPr txBox="1"/>
          <p:nvPr/>
        </p:nvSpPr>
        <p:spPr>
          <a:xfrm>
            <a:off x="16487952" y="8185871"/>
            <a:ext cx="1881670" cy="609601"/>
          </a:xfrm>
          <a:prstGeom prst="rect">
            <a:avLst/>
          </a:prstGeom>
          <a:ln w="12700">
            <a:miter lim="400000"/>
          </a:ln>
          <a:effectLst>
            <a:outerShdw blurRad="50800" dist="25400" dir="2700000" rotWithShape="0">
              <a:srgbClr val="000000">
                <a:alpha val="7747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3500">
                <a:solidFill>
                  <a:srgbClr val="FFFFFF"/>
                </a:solidFill>
                <a:latin typeface="Gill Sans SemiBold"/>
                <a:ea typeface="Gill Sans SemiBold"/>
                <a:cs typeface="Gill Sans SemiBold"/>
                <a:sym typeface="Gill Sans SemiBold"/>
              </a:defRPr>
            </a:lvl1pPr>
          </a:lstStyle>
          <a:p>
            <a:r>
              <a:t>€ 3,000</a:t>
            </a:r>
          </a:p>
        </p:txBody>
      </p:sp>
      <p:sp>
        <p:nvSpPr>
          <p:cNvPr id="626" name="Monthly Reward"/>
          <p:cNvSpPr txBox="1"/>
          <p:nvPr/>
        </p:nvSpPr>
        <p:spPr>
          <a:xfrm>
            <a:off x="16512612" y="8771808"/>
            <a:ext cx="1832350" cy="3175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1600">
                <a:solidFill>
                  <a:srgbClr val="FFFFFF"/>
                </a:solidFill>
                <a:latin typeface="Gill Sans"/>
                <a:ea typeface="Gill Sans"/>
                <a:cs typeface="Gill Sans"/>
                <a:sym typeface="Gill Sans"/>
              </a:defRPr>
            </a:lvl1pPr>
          </a:lstStyle>
          <a:p>
            <a:r>
              <a:t>Monthly Reward</a:t>
            </a:r>
          </a:p>
        </p:txBody>
      </p:sp>
      <p:sp>
        <p:nvSpPr>
          <p:cNvPr id="627" name="4 Personal Customers or Club Members"/>
          <p:cNvSpPr txBox="1"/>
          <p:nvPr/>
        </p:nvSpPr>
        <p:spPr>
          <a:xfrm>
            <a:off x="16457160" y="5856058"/>
            <a:ext cx="1943254" cy="9906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SemiBold"/>
                <a:ea typeface="Gill Sans SemiBold"/>
                <a:cs typeface="Gill Sans SemiBold"/>
                <a:sym typeface="Gill Sans SemiBold"/>
              </a:defRPr>
            </a:lvl1pPr>
          </a:lstStyle>
          <a:p>
            <a:r>
              <a:t>4 Personal Customers or Club Members</a:t>
            </a:r>
          </a:p>
        </p:txBody>
      </p:sp>
      <p:sp>
        <p:nvSpPr>
          <p:cNvPr id="628" name="40% Rule"/>
          <p:cNvSpPr txBox="1"/>
          <p:nvPr/>
        </p:nvSpPr>
        <p:spPr>
          <a:xfrm>
            <a:off x="16457160" y="7163024"/>
            <a:ext cx="1943254"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40% Rule</a:t>
            </a:r>
          </a:p>
        </p:txBody>
      </p:sp>
      <p:sp>
        <p:nvSpPr>
          <p:cNvPr id="629" name="Emerald"/>
          <p:cNvSpPr txBox="1"/>
          <p:nvPr/>
        </p:nvSpPr>
        <p:spPr>
          <a:xfrm>
            <a:off x="12840547" y="4512886"/>
            <a:ext cx="2061606" cy="6858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4000">
                <a:solidFill>
                  <a:srgbClr val="FFFFFF"/>
                </a:solidFill>
                <a:latin typeface="Gill Sans SemiBold"/>
                <a:ea typeface="Gill Sans SemiBold"/>
                <a:cs typeface="Gill Sans SemiBold"/>
                <a:sym typeface="Gill Sans SemiBold"/>
              </a:defRPr>
            </a:lvl1pPr>
          </a:lstStyle>
          <a:p>
            <a:r>
              <a:t>Emerald</a:t>
            </a:r>
          </a:p>
        </p:txBody>
      </p:sp>
      <p:sp>
        <p:nvSpPr>
          <p:cNvPr id="630" name="( 7,500 QVP )"/>
          <p:cNvSpPr txBox="1"/>
          <p:nvPr/>
        </p:nvSpPr>
        <p:spPr>
          <a:xfrm>
            <a:off x="12899723" y="5268361"/>
            <a:ext cx="1943254"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( 7,500 QVP )</a:t>
            </a:r>
          </a:p>
        </p:txBody>
      </p:sp>
      <p:sp>
        <p:nvSpPr>
          <p:cNvPr id="631" name="€ 1,200"/>
          <p:cNvSpPr txBox="1"/>
          <p:nvPr/>
        </p:nvSpPr>
        <p:spPr>
          <a:xfrm>
            <a:off x="12930515" y="8185871"/>
            <a:ext cx="1881670" cy="609601"/>
          </a:xfrm>
          <a:prstGeom prst="rect">
            <a:avLst/>
          </a:prstGeom>
          <a:ln w="12700">
            <a:miter lim="400000"/>
          </a:ln>
          <a:effectLst>
            <a:outerShdw blurRad="50800" dist="25400" dir="2700000" rotWithShape="0">
              <a:srgbClr val="000000">
                <a:alpha val="7747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3500">
                <a:solidFill>
                  <a:srgbClr val="FFFFFF"/>
                </a:solidFill>
                <a:latin typeface="Gill Sans SemiBold"/>
                <a:ea typeface="Gill Sans SemiBold"/>
                <a:cs typeface="Gill Sans SemiBold"/>
                <a:sym typeface="Gill Sans SemiBold"/>
              </a:defRPr>
            </a:lvl1pPr>
          </a:lstStyle>
          <a:p>
            <a:r>
              <a:t>€ 1,200</a:t>
            </a:r>
          </a:p>
        </p:txBody>
      </p:sp>
      <p:sp>
        <p:nvSpPr>
          <p:cNvPr id="632" name="Monthly Reward"/>
          <p:cNvSpPr txBox="1"/>
          <p:nvPr/>
        </p:nvSpPr>
        <p:spPr>
          <a:xfrm>
            <a:off x="12955175" y="8771808"/>
            <a:ext cx="1832350" cy="3175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1600">
                <a:solidFill>
                  <a:srgbClr val="FFFFFF"/>
                </a:solidFill>
                <a:latin typeface="Gill Sans"/>
                <a:ea typeface="Gill Sans"/>
                <a:cs typeface="Gill Sans"/>
                <a:sym typeface="Gill Sans"/>
              </a:defRPr>
            </a:lvl1pPr>
          </a:lstStyle>
          <a:p>
            <a:r>
              <a:t>Monthly Reward</a:t>
            </a:r>
          </a:p>
        </p:txBody>
      </p:sp>
      <p:sp>
        <p:nvSpPr>
          <p:cNvPr id="633" name="3 Personal Customers or Club Members"/>
          <p:cNvSpPr txBox="1"/>
          <p:nvPr/>
        </p:nvSpPr>
        <p:spPr>
          <a:xfrm>
            <a:off x="12899723" y="5856058"/>
            <a:ext cx="1943254" cy="9906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SemiBold"/>
                <a:ea typeface="Gill Sans SemiBold"/>
                <a:cs typeface="Gill Sans SemiBold"/>
                <a:sym typeface="Gill Sans SemiBold"/>
              </a:defRPr>
            </a:lvl1pPr>
          </a:lstStyle>
          <a:p>
            <a:r>
              <a:t>3 Personal Customers or Club Members</a:t>
            </a:r>
          </a:p>
        </p:txBody>
      </p:sp>
      <p:sp>
        <p:nvSpPr>
          <p:cNvPr id="634" name="40% Rule"/>
          <p:cNvSpPr txBox="1"/>
          <p:nvPr/>
        </p:nvSpPr>
        <p:spPr>
          <a:xfrm>
            <a:off x="12899723" y="7163024"/>
            <a:ext cx="1943254"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40% Rule</a:t>
            </a:r>
          </a:p>
        </p:txBody>
      </p:sp>
      <p:sp>
        <p:nvSpPr>
          <p:cNvPr id="635" name="Gold"/>
          <p:cNvSpPr txBox="1"/>
          <p:nvPr/>
        </p:nvSpPr>
        <p:spPr>
          <a:xfrm>
            <a:off x="9193142" y="4512886"/>
            <a:ext cx="2061606" cy="6858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4000">
                <a:solidFill>
                  <a:srgbClr val="FFFFFF"/>
                </a:solidFill>
                <a:latin typeface="Gill Sans SemiBold"/>
                <a:ea typeface="Gill Sans SemiBold"/>
                <a:cs typeface="Gill Sans SemiBold"/>
                <a:sym typeface="Gill Sans SemiBold"/>
              </a:defRPr>
            </a:lvl1pPr>
          </a:lstStyle>
          <a:p>
            <a:r>
              <a:t>Gold</a:t>
            </a:r>
          </a:p>
        </p:txBody>
      </p:sp>
      <p:sp>
        <p:nvSpPr>
          <p:cNvPr id="636" name="( 3,000 QVP )"/>
          <p:cNvSpPr txBox="1"/>
          <p:nvPr/>
        </p:nvSpPr>
        <p:spPr>
          <a:xfrm>
            <a:off x="9252318" y="5268361"/>
            <a:ext cx="1943255"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( 3,000 QVP )</a:t>
            </a:r>
          </a:p>
        </p:txBody>
      </p:sp>
      <p:sp>
        <p:nvSpPr>
          <p:cNvPr id="637" name="€ 700"/>
          <p:cNvSpPr txBox="1"/>
          <p:nvPr/>
        </p:nvSpPr>
        <p:spPr>
          <a:xfrm>
            <a:off x="9283110" y="8185871"/>
            <a:ext cx="1881670" cy="609601"/>
          </a:xfrm>
          <a:prstGeom prst="rect">
            <a:avLst/>
          </a:prstGeom>
          <a:ln w="12700">
            <a:miter lim="400000"/>
          </a:ln>
          <a:effectLst>
            <a:outerShdw blurRad="50800" dist="25400" dir="2700000" rotWithShape="0">
              <a:srgbClr val="000000">
                <a:alpha val="7747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3500">
                <a:solidFill>
                  <a:srgbClr val="FFFFFF"/>
                </a:solidFill>
                <a:latin typeface="Gill Sans SemiBold"/>
                <a:ea typeface="Gill Sans SemiBold"/>
                <a:cs typeface="Gill Sans SemiBold"/>
                <a:sym typeface="Gill Sans SemiBold"/>
              </a:defRPr>
            </a:lvl1pPr>
          </a:lstStyle>
          <a:p>
            <a:r>
              <a:t>€ 700</a:t>
            </a:r>
          </a:p>
        </p:txBody>
      </p:sp>
      <p:sp>
        <p:nvSpPr>
          <p:cNvPr id="638" name="Monthly Reward"/>
          <p:cNvSpPr txBox="1"/>
          <p:nvPr/>
        </p:nvSpPr>
        <p:spPr>
          <a:xfrm>
            <a:off x="9307771" y="8771808"/>
            <a:ext cx="1832350" cy="3175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1600">
                <a:solidFill>
                  <a:srgbClr val="FFFFFF"/>
                </a:solidFill>
                <a:latin typeface="Gill Sans"/>
                <a:ea typeface="Gill Sans"/>
                <a:cs typeface="Gill Sans"/>
                <a:sym typeface="Gill Sans"/>
              </a:defRPr>
            </a:lvl1pPr>
          </a:lstStyle>
          <a:p>
            <a:r>
              <a:t>Monthly Reward</a:t>
            </a:r>
          </a:p>
        </p:txBody>
      </p:sp>
      <p:sp>
        <p:nvSpPr>
          <p:cNvPr id="639" name="2 Personal Customers or Club Members"/>
          <p:cNvSpPr txBox="1"/>
          <p:nvPr/>
        </p:nvSpPr>
        <p:spPr>
          <a:xfrm>
            <a:off x="9252318" y="5856058"/>
            <a:ext cx="1943255" cy="9906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SemiBold"/>
                <a:ea typeface="Gill Sans SemiBold"/>
                <a:cs typeface="Gill Sans SemiBold"/>
                <a:sym typeface="Gill Sans SemiBold"/>
              </a:defRPr>
            </a:lvl1pPr>
          </a:lstStyle>
          <a:p>
            <a:r>
              <a:t>2 Personal Customers or Club Members</a:t>
            </a:r>
          </a:p>
        </p:txBody>
      </p:sp>
      <p:sp>
        <p:nvSpPr>
          <p:cNvPr id="640" name="40% Rule"/>
          <p:cNvSpPr txBox="1"/>
          <p:nvPr/>
        </p:nvSpPr>
        <p:spPr>
          <a:xfrm>
            <a:off x="9252318" y="7163024"/>
            <a:ext cx="1943255"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40% Rule</a:t>
            </a:r>
          </a:p>
        </p:txBody>
      </p:sp>
      <p:sp>
        <p:nvSpPr>
          <p:cNvPr id="641" name="Silver"/>
          <p:cNvSpPr txBox="1"/>
          <p:nvPr/>
        </p:nvSpPr>
        <p:spPr>
          <a:xfrm>
            <a:off x="5455770" y="4512886"/>
            <a:ext cx="2061606" cy="6858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4000">
                <a:solidFill>
                  <a:srgbClr val="FFFFFF"/>
                </a:solidFill>
                <a:latin typeface="Gill Sans SemiBold"/>
                <a:ea typeface="Gill Sans SemiBold"/>
                <a:cs typeface="Gill Sans SemiBold"/>
                <a:sym typeface="Gill Sans SemiBold"/>
              </a:defRPr>
            </a:lvl1pPr>
          </a:lstStyle>
          <a:p>
            <a:r>
              <a:t>Silver</a:t>
            </a:r>
          </a:p>
        </p:txBody>
      </p:sp>
      <p:sp>
        <p:nvSpPr>
          <p:cNvPr id="642" name="( 1,200 QVP )"/>
          <p:cNvSpPr txBox="1"/>
          <p:nvPr/>
        </p:nvSpPr>
        <p:spPr>
          <a:xfrm>
            <a:off x="5514946" y="5268361"/>
            <a:ext cx="1943255"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( 1,200 QVP )</a:t>
            </a:r>
          </a:p>
        </p:txBody>
      </p:sp>
      <p:sp>
        <p:nvSpPr>
          <p:cNvPr id="643" name="€ 400"/>
          <p:cNvSpPr txBox="1"/>
          <p:nvPr/>
        </p:nvSpPr>
        <p:spPr>
          <a:xfrm>
            <a:off x="5545738" y="8185871"/>
            <a:ext cx="1881670" cy="609601"/>
          </a:xfrm>
          <a:prstGeom prst="rect">
            <a:avLst/>
          </a:prstGeom>
          <a:ln w="12700">
            <a:miter lim="400000"/>
          </a:ln>
          <a:effectLst>
            <a:outerShdw blurRad="50800" dist="25400" dir="2700000" rotWithShape="0">
              <a:srgbClr val="000000">
                <a:alpha val="7747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3500">
                <a:solidFill>
                  <a:srgbClr val="FFFFFF"/>
                </a:solidFill>
                <a:latin typeface="Gill Sans SemiBold"/>
                <a:ea typeface="Gill Sans SemiBold"/>
                <a:cs typeface="Gill Sans SemiBold"/>
                <a:sym typeface="Gill Sans SemiBold"/>
              </a:defRPr>
            </a:lvl1pPr>
          </a:lstStyle>
          <a:p>
            <a:r>
              <a:t>€ 400</a:t>
            </a:r>
          </a:p>
        </p:txBody>
      </p:sp>
      <p:sp>
        <p:nvSpPr>
          <p:cNvPr id="644" name="Monthly Reward"/>
          <p:cNvSpPr txBox="1"/>
          <p:nvPr/>
        </p:nvSpPr>
        <p:spPr>
          <a:xfrm>
            <a:off x="5570398" y="8771808"/>
            <a:ext cx="1832350" cy="3175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1600">
                <a:solidFill>
                  <a:srgbClr val="FFFFFF"/>
                </a:solidFill>
                <a:latin typeface="Gill Sans"/>
                <a:ea typeface="Gill Sans"/>
                <a:cs typeface="Gill Sans"/>
                <a:sym typeface="Gill Sans"/>
              </a:defRPr>
            </a:lvl1pPr>
          </a:lstStyle>
          <a:p>
            <a:r>
              <a:t>Monthly Reward</a:t>
            </a:r>
          </a:p>
        </p:txBody>
      </p:sp>
      <p:sp>
        <p:nvSpPr>
          <p:cNvPr id="645" name="1 Personal Customers or Club Members"/>
          <p:cNvSpPr txBox="1"/>
          <p:nvPr/>
        </p:nvSpPr>
        <p:spPr>
          <a:xfrm>
            <a:off x="5514946" y="5856058"/>
            <a:ext cx="1943255" cy="9906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SemiBold"/>
                <a:ea typeface="Gill Sans SemiBold"/>
                <a:cs typeface="Gill Sans SemiBold"/>
                <a:sym typeface="Gill Sans SemiBold"/>
              </a:defRPr>
            </a:lvl1pPr>
          </a:lstStyle>
          <a:p>
            <a:r>
              <a:rPr dirty="0"/>
              <a:t>1 Personal </a:t>
            </a:r>
            <a:r>
              <a:rPr dirty="0" smtClean="0"/>
              <a:t>Customer </a:t>
            </a:r>
            <a:r>
              <a:rPr dirty="0"/>
              <a:t>or Club </a:t>
            </a:r>
            <a:r>
              <a:rPr dirty="0" smtClean="0"/>
              <a:t>Member</a:t>
            </a:r>
            <a:endParaRPr dirty="0"/>
          </a:p>
        </p:txBody>
      </p:sp>
      <p:sp>
        <p:nvSpPr>
          <p:cNvPr id="646" name="40% Rule"/>
          <p:cNvSpPr txBox="1"/>
          <p:nvPr/>
        </p:nvSpPr>
        <p:spPr>
          <a:xfrm>
            <a:off x="5514946" y="7163024"/>
            <a:ext cx="1943255"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40% Rule</a:t>
            </a:r>
          </a:p>
        </p:txBody>
      </p:sp>
      <p:sp>
        <p:nvSpPr>
          <p:cNvPr id="647" name="Bronze"/>
          <p:cNvSpPr txBox="1"/>
          <p:nvPr/>
        </p:nvSpPr>
        <p:spPr>
          <a:xfrm>
            <a:off x="1938642" y="4512886"/>
            <a:ext cx="2061606" cy="6858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4000">
                <a:solidFill>
                  <a:srgbClr val="FFFFFF"/>
                </a:solidFill>
                <a:latin typeface="Gill Sans SemiBold"/>
                <a:ea typeface="Gill Sans SemiBold"/>
                <a:cs typeface="Gill Sans SemiBold"/>
                <a:sym typeface="Gill Sans SemiBold"/>
              </a:defRPr>
            </a:lvl1pPr>
          </a:lstStyle>
          <a:p>
            <a:r>
              <a:t>Bronze</a:t>
            </a:r>
          </a:p>
        </p:txBody>
      </p:sp>
      <p:sp>
        <p:nvSpPr>
          <p:cNvPr id="648" name="( 300 QVP )"/>
          <p:cNvSpPr txBox="1"/>
          <p:nvPr/>
        </p:nvSpPr>
        <p:spPr>
          <a:xfrm>
            <a:off x="2058670" y="5260293"/>
            <a:ext cx="1943255"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( 300 QVP )</a:t>
            </a:r>
          </a:p>
        </p:txBody>
      </p:sp>
      <p:sp>
        <p:nvSpPr>
          <p:cNvPr id="649" name="€ 100"/>
          <p:cNvSpPr txBox="1"/>
          <p:nvPr/>
        </p:nvSpPr>
        <p:spPr>
          <a:xfrm>
            <a:off x="2028611" y="8185871"/>
            <a:ext cx="1881670" cy="609601"/>
          </a:xfrm>
          <a:prstGeom prst="rect">
            <a:avLst/>
          </a:prstGeom>
          <a:ln w="12700">
            <a:miter lim="400000"/>
          </a:ln>
          <a:effectLst>
            <a:outerShdw blurRad="50800" dist="25400" dir="2700000" rotWithShape="0">
              <a:srgbClr val="000000">
                <a:alpha val="7747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3500">
                <a:solidFill>
                  <a:srgbClr val="FFFFFF"/>
                </a:solidFill>
                <a:latin typeface="Gill Sans SemiBold"/>
                <a:ea typeface="Gill Sans SemiBold"/>
                <a:cs typeface="Gill Sans SemiBold"/>
                <a:sym typeface="Gill Sans SemiBold"/>
              </a:defRPr>
            </a:lvl1pPr>
          </a:lstStyle>
          <a:p>
            <a:r>
              <a:t>€ 100</a:t>
            </a:r>
          </a:p>
        </p:txBody>
      </p:sp>
      <p:sp>
        <p:nvSpPr>
          <p:cNvPr id="650" name="Monthly Reward"/>
          <p:cNvSpPr txBox="1"/>
          <p:nvPr/>
        </p:nvSpPr>
        <p:spPr>
          <a:xfrm>
            <a:off x="2053271" y="8771808"/>
            <a:ext cx="1832350" cy="3175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1600">
                <a:solidFill>
                  <a:srgbClr val="FFFFFF"/>
                </a:solidFill>
                <a:latin typeface="Gill Sans"/>
                <a:ea typeface="Gill Sans"/>
                <a:cs typeface="Gill Sans"/>
                <a:sym typeface="Gill Sans"/>
              </a:defRPr>
            </a:lvl1pPr>
          </a:lstStyle>
          <a:p>
            <a:r>
              <a:t>Monthly Reward</a:t>
            </a:r>
          </a:p>
        </p:txBody>
      </p:sp>
      <p:grpSp>
        <p:nvGrpSpPr>
          <p:cNvPr id="655" name="Group"/>
          <p:cNvGrpSpPr/>
          <p:nvPr/>
        </p:nvGrpSpPr>
        <p:grpSpPr>
          <a:xfrm>
            <a:off x="5507838" y="9125829"/>
            <a:ext cx="2014574" cy="691133"/>
            <a:chOff x="0" y="0"/>
            <a:chExt cx="2014572" cy="691132"/>
          </a:xfrm>
        </p:grpSpPr>
        <p:sp>
          <p:nvSpPr>
            <p:cNvPr id="651" name="Rounded Rectangle"/>
            <p:cNvSpPr/>
            <p:nvPr/>
          </p:nvSpPr>
          <p:spPr>
            <a:xfrm>
              <a:off x="0" y="0"/>
              <a:ext cx="2014573" cy="691133"/>
            </a:xfrm>
            <a:prstGeom prst="roundRect">
              <a:avLst>
                <a:gd name="adj" fmla="val 15441"/>
              </a:avLst>
            </a:prstGeom>
            <a:solidFill>
              <a:schemeClr val="accent4">
                <a:hueOff val="-476017"/>
                <a:lumOff val="-10042"/>
              </a:schemeClr>
            </a:solidFill>
            <a:ln w="12700" cap="flat">
              <a:solidFill>
                <a:srgbClr val="FFFFFF"/>
              </a:solidFill>
              <a:prstDash val="solid"/>
              <a:miter lim="400000"/>
            </a:ln>
            <a:effectLst/>
          </p:spPr>
          <p:txBody>
            <a:bodyPr wrap="square" lIns="50800" tIns="50800" rIns="50800" bIns="50800" numCol="1" anchor="ctr">
              <a:noAutofit/>
            </a:bodyPr>
            <a:lstStyle/>
            <a:p>
              <a:pPr defTabSz="825500">
                <a:defRPr sz="3200">
                  <a:solidFill>
                    <a:srgbClr val="000000"/>
                  </a:solidFill>
                </a:defRPr>
              </a:pPr>
              <a:endParaRPr/>
            </a:p>
          </p:txBody>
        </p:sp>
        <p:sp>
          <p:nvSpPr>
            <p:cNvPr id="652" name="+€100"/>
            <p:cNvSpPr txBox="1"/>
            <p:nvPr/>
          </p:nvSpPr>
          <p:spPr>
            <a:xfrm>
              <a:off x="90227" y="133902"/>
              <a:ext cx="1111692" cy="423328"/>
            </a:xfrm>
            <a:prstGeom prst="rect">
              <a:avLst/>
            </a:prstGeom>
            <a:noFill/>
            <a:ln w="12700" cap="flat">
              <a:noFill/>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a:spcBef>
                  <a:spcPts val="4500"/>
                </a:spcBef>
                <a:defRPr sz="2300" b="1">
                  <a:solidFill>
                    <a:srgbClr val="FFFFFF"/>
                  </a:solidFill>
                </a:defRPr>
              </a:lvl1pPr>
            </a:lstStyle>
            <a:p>
              <a:r>
                <a:t>+€100</a:t>
              </a:r>
            </a:p>
          </p:txBody>
        </p:sp>
        <p:sp>
          <p:nvSpPr>
            <p:cNvPr id="653" name="Speed"/>
            <p:cNvSpPr txBox="1"/>
            <p:nvPr/>
          </p:nvSpPr>
          <p:spPr>
            <a:xfrm>
              <a:off x="1022539" y="88900"/>
              <a:ext cx="882102" cy="299275"/>
            </a:xfrm>
            <a:prstGeom prst="rect">
              <a:avLst/>
            </a:prstGeom>
            <a:noFill/>
            <a:ln w="12700" cap="flat">
              <a:noFill/>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a:spcBef>
                  <a:spcPts val="4500"/>
                </a:spcBef>
                <a:defRPr sz="1500" b="1" i="1">
                  <a:solidFill>
                    <a:srgbClr val="FFFFFF"/>
                  </a:solidFill>
                </a:defRPr>
              </a:lvl1pPr>
            </a:lstStyle>
            <a:p>
              <a:r>
                <a:t>Speed</a:t>
              </a:r>
            </a:p>
          </p:txBody>
        </p:sp>
        <p:sp>
          <p:nvSpPr>
            <p:cNvPr id="654" name="Bonus"/>
            <p:cNvSpPr txBox="1"/>
            <p:nvPr/>
          </p:nvSpPr>
          <p:spPr>
            <a:xfrm>
              <a:off x="1022539" y="322638"/>
              <a:ext cx="882102" cy="299275"/>
            </a:xfrm>
            <a:prstGeom prst="rect">
              <a:avLst/>
            </a:prstGeom>
            <a:noFill/>
            <a:ln w="12700" cap="flat">
              <a:noFill/>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a:spcBef>
                  <a:spcPts val="4500"/>
                </a:spcBef>
                <a:defRPr sz="1500" b="1" i="1">
                  <a:solidFill>
                    <a:srgbClr val="FFFFFF"/>
                  </a:solidFill>
                </a:defRPr>
              </a:lvl1pPr>
            </a:lstStyle>
            <a:p>
              <a:r>
                <a:t>Bonus</a:t>
              </a:r>
            </a:p>
          </p:txBody>
        </p:sp>
      </p:grpSp>
      <p:sp>
        <p:nvSpPr>
          <p:cNvPr id="656" name="Rectangle"/>
          <p:cNvSpPr/>
          <p:nvPr/>
        </p:nvSpPr>
        <p:spPr>
          <a:xfrm>
            <a:off x="613111" y="9935074"/>
            <a:ext cx="6646239" cy="1571226"/>
          </a:xfrm>
          <a:prstGeom prst="rect">
            <a:avLst/>
          </a:prstGeom>
          <a:solidFill>
            <a:srgbClr val="D33220">
              <a:alpha val="20000"/>
            </a:srgbClr>
          </a:solidFill>
          <a:ln w="12700">
            <a:miter lim="400000"/>
          </a:ln>
        </p:spPr>
        <p:txBody>
          <a:bodyPr lIns="50800" tIns="50800" rIns="50800" bIns="50800" anchor="ctr"/>
          <a:lstStyle/>
          <a:p>
            <a:pPr defTabSz="825500">
              <a:defRPr sz="3200">
                <a:solidFill>
                  <a:srgbClr val="FFFFFF"/>
                </a:solidFill>
              </a:defRPr>
            </a:pPr>
            <a:endParaRPr/>
          </a:p>
        </p:txBody>
      </p:sp>
      <p:sp>
        <p:nvSpPr>
          <p:cNvPr id="657" name="Rectangle"/>
          <p:cNvSpPr/>
          <p:nvPr/>
        </p:nvSpPr>
        <p:spPr>
          <a:xfrm>
            <a:off x="7369511" y="9935074"/>
            <a:ext cx="8000906" cy="1571226"/>
          </a:xfrm>
          <a:prstGeom prst="rect">
            <a:avLst/>
          </a:prstGeom>
          <a:solidFill>
            <a:srgbClr val="D33220">
              <a:alpha val="20000"/>
            </a:srgbClr>
          </a:solidFill>
          <a:ln w="12700">
            <a:miter lim="400000"/>
          </a:ln>
        </p:spPr>
        <p:txBody>
          <a:bodyPr lIns="50800" tIns="50800" rIns="50800" bIns="50800" anchor="ctr"/>
          <a:lstStyle/>
          <a:p>
            <a:pPr defTabSz="825500">
              <a:defRPr sz="3200">
                <a:solidFill>
                  <a:srgbClr val="FFFFFF"/>
                </a:solidFill>
              </a:defRPr>
            </a:pPr>
            <a:endParaRPr/>
          </a:p>
        </p:txBody>
      </p:sp>
      <p:sp>
        <p:nvSpPr>
          <p:cNvPr id="658" name="Rectangle"/>
          <p:cNvSpPr/>
          <p:nvPr/>
        </p:nvSpPr>
        <p:spPr>
          <a:xfrm>
            <a:off x="15480577" y="9935074"/>
            <a:ext cx="8281449" cy="1571226"/>
          </a:xfrm>
          <a:prstGeom prst="rect">
            <a:avLst/>
          </a:prstGeom>
          <a:solidFill>
            <a:srgbClr val="D33220">
              <a:alpha val="20000"/>
            </a:srgbClr>
          </a:solidFill>
          <a:ln w="12700">
            <a:miter lim="400000"/>
          </a:ln>
        </p:spPr>
        <p:txBody>
          <a:bodyPr lIns="50800" tIns="50800" rIns="50800" bIns="50800" anchor="ctr"/>
          <a:lstStyle/>
          <a:p>
            <a:pPr defTabSz="825500">
              <a:defRPr sz="3200">
                <a:solidFill>
                  <a:srgbClr val="FFFFFF"/>
                </a:solidFill>
              </a:defRPr>
            </a:pPr>
            <a:endParaRPr/>
          </a:p>
        </p:txBody>
      </p:sp>
      <p:sp>
        <p:nvSpPr>
          <p:cNvPr id="659" name="3 personals = 1%"/>
          <p:cNvSpPr txBox="1"/>
          <p:nvPr/>
        </p:nvSpPr>
        <p:spPr>
          <a:xfrm>
            <a:off x="15816968" y="10600887"/>
            <a:ext cx="2684766"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2000" i="1">
                <a:solidFill>
                  <a:srgbClr val="FFFFFF"/>
                </a:solidFill>
                <a:latin typeface="Gill Sans SemiBold"/>
                <a:ea typeface="Gill Sans SemiBold"/>
                <a:cs typeface="Gill Sans SemiBold"/>
                <a:sym typeface="Gill Sans SemiBold"/>
              </a:defRPr>
            </a:lvl1pPr>
          </a:lstStyle>
          <a:p>
            <a:r>
              <a:t>3 personals = 1%</a:t>
            </a:r>
          </a:p>
        </p:txBody>
      </p:sp>
      <p:sp>
        <p:nvSpPr>
          <p:cNvPr id="660" name="Matching Bonus"/>
          <p:cNvSpPr txBox="1"/>
          <p:nvPr/>
        </p:nvSpPr>
        <p:spPr>
          <a:xfrm>
            <a:off x="15816968" y="10101318"/>
            <a:ext cx="4475980" cy="4826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2600">
                <a:solidFill>
                  <a:srgbClr val="FFFFFF"/>
                </a:solidFill>
                <a:latin typeface="Gill Sans SemiBold"/>
                <a:ea typeface="Gill Sans SemiBold"/>
                <a:cs typeface="Gill Sans SemiBold"/>
                <a:sym typeface="Gill Sans SemiBold"/>
              </a:defRPr>
            </a:lvl1pPr>
          </a:lstStyle>
          <a:p>
            <a:r>
              <a:t>Matching Bonus</a:t>
            </a:r>
          </a:p>
        </p:txBody>
      </p:sp>
      <p:sp>
        <p:nvSpPr>
          <p:cNvPr id="661" name="5 personals = 3%"/>
          <p:cNvSpPr txBox="1"/>
          <p:nvPr/>
        </p:nvSpPr>
        <p:spPr>
          <a:xfrm>
            <a:off x="15816967" y="10989058"/>
            <a:ext cx="2684766"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2000" i="1">
                <a:solidFill>
                  <a:srgbClr val="FFFFFF"/>
                </a:solidFill>
                <a:latin typeface="Gill Sans SemiBold"/>
                <a:ea typeface="Gill Sans SemiBold"/>
                <a:cs typeface="Gill Sans SemiBold"/>
                <a:sym typeface="Gill Sans SemiBold"/>
              </a:defRPr>
            </a:lvl1pPr>
          </a:lstStyle>
          <a:p>
            <a:r>
              <a:t>5 personals = 3%</a:t>
            </a:r>
          </a:p>
        </p:txBody>
      </p:sp>
      <p:sp>
        <p:nvSpPr>
          <p:cNvPr id="662" name="10 personals = 6%"/>
          <p:cNvSpPr txBox="1"/>
          <p:nvPr/>
        </p:nvSpPr>
        <p:spPr>
          <a:xfrm>
            <a:off x="18306167" y="10600887"/>
            <a:ext cx="2684766"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2000" i="1">
                <a:solidFill>
                  <a:srgbClr val="FFFFFF"/>
                </a:solidFill>
                <a:latin typeface="Gill Sans SemiBold"/>
                <a:ea typeface="Gill Sans SemiBold"/>
                <a:cs typeface="Gill Sans SemiBold"/>
                <a:sym typeface="Gill Sans SemiBold"/>
              </a:defRPr>
            </a:lvl1pPr>
          </a:lstStyle>
          <a:p>
            <a:r>
              <a:t>10 personals = 6%</a:t>
            </a:r>
          </a:p>
        </p:txBody>
      </p:sp>
      <p:sp>
        <p:nvSpPr>
          <p:cNvPr id="663" name="153 personals = 9%"/>
          <p:cNvSpPr txBox="1"/>
          <p:nvPr/>
        </p:nvSpPr>
        <p:spPr>
          <a:xfrm>
            <a:off x="18306167" y="10989057"/>
            <a:ext cx="2684766"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2000" i="1">
                <a:solidFill>
                  <a:srgbClr val="FFFFFF"/>
                </a:solidFill>
                <a:latin typeface="Gill Sans SemiBold"/>
                <a:ea typeface="Gill Sans SemiBold"/>
                <a:cs typeface="Gill Sans SemiBold"/>
                <a:sym typeface="Gill Sans SemiBold"/>
              </a:defRPr>
            </a:lvl1pPr>
          </a:lstStyle>
          <a:p>
            <a:r>
              <a:rPr dirty="0" smtClean="0"/>
              <a:t>15 </a:t>
            </a:r>
            <a:r>
              <a:rPr dirty="0"/>
              <a:t>personals = 9%</a:t>
            </a:r>
          </a:p>
        </p:txBody>
      </p:sp>
      <p:sp>
        <p:nvSpPr>
          <p:cNvPr id="664" name="20 personals = 12%"/>
          <p:cNvSpPr txBox="1"/>
          <p:nvPr/>
        </p:nvSpPr>
        <p:spPr>
          <a:xfrm>
            <a:off x="20795367" y="10600887"/>
            <a:ext cx="2684766"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2000" i="1">
                <a:solidFill>
                  <a:srgbClr val="FFFFFF"/>
                </a:solidFill>
                <a:latin typeface="Gill Sans SemiBold"/>
                <a:ea typeface="Gill Sans SemiBold"/>
                <a:cs typeface="Gill Sans SemiBold"/>
                <a:sym typeface="Gill Sans SemiBold"/>
              </a:defRPr>
            </a:lvl1pPr>
          </a:lstStyle>
          <a:p>
            <a:r>
              <a:t>20 personals = 12%</a:t>
            </a:r>
          </a:p>
        </p:txBody>
      </p:sp>
      <p:sp>
        <p:nvSpPr>
          <p:cNvPr id="665" name="Earn 20% commission on personal customers purchases."/>
          <p:cNvSpPr txBox="1"/>
          <p:nvPr/>
        </p:nvSpPr>
        <p:spPr>
          <a:xfrm>
            <a:off x="949501" y="10651686"/>
            <a:ext cx="6309849"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2000" i="1">
                <a:solidFill>
                  <a:srgbClr val="FFFFFF"/>
                </a:solidFill>
                <a:latin typeface="Gill Sans SemiBold"/>
                <a:ea typeface="Gill Sans SemiBold"/>
                <a:cs typeface="Gill Sans SemiBold"/>
                <a:sym typeface="Gill Sans SemiBold"/>
              </a:defRPr>
            </a:lvl1pPr>
          </a:lstStyle>
          <a:p>
            <a:r>
              <a:t>Earn 20% commission on personal customers purchases.</a:t>
            </a:r>
          </a:p>
        </p:txBody>
      </p:sp>
      <p:sp>
        <p:nvSpPr>
          <p:cNvPr id="666" name="Club Commission"/>
          <p:cNvSpPr txBox="1"/>
          <p:nvPr/>
        </p:nvSpPr>
        <p:spPr>
          <a:xfrm>
            <a:off x="949501" y="10101317"/>
            <a:ext cx="4475979" cy="4826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2600">
                <a:solidFill>
                  <a:srgbClr val="FFFFFF"/>
                </a:solidFill>
                <a:latin typeface="Gill Sans SemiBold"/>
                <a:ea typeface="Gill Sans SemiBold"/>
                <a:cs typeface="Gill Sans SemiBold"/>
                <a:sym typeface="Gill Sans SemiBold"/>
              </a:defRPr>
            </a:lvl1pPr>
          </a:lstStyle>
          <a:p>
            <a:r>
              <a:t>Club Commission</a:t>
            </a:r>
          </a:p>
        </p:txBody>
      </p:sp>
      <p:sp>
        <p:nvSpPr>
          <p:cNvPr id="667" name="Earn a monthly bonus based on your paid rank at the end of the month."/>
          <p:cNvSpPr txBox="1"/>
          <p:nvPr/>
        </p:nvSpPr>
        <p:spPr>
          <a:xfrm>
            <a:off x="7705901" y="10651687"/>
            <a:ext cx="7782850" cy="381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2000" i="1">
                <a:solidFill>
                  <a:srgbClr val="FFFFFF"/>
                </a:solidFill>
                <a:latin typeface="Gill Sans SemiBold"/>
                <a:ea typeface="Gill Sans SemiBold"/>
                <a:cs typeface="Gill Sans SemiBold"/>
                <a:sym typeface="Gill Sans SemiBold"/>
              </a:defRPr>
            </a:lvl1pPr>
          </a:lstStyle>
          <a:p>
            <a:r>
              <a:t>Earn a monthly bonus based on your paid rank at the end of the month.</a:t>
            </a:r>
          </a:p>
        </p:txBody>
      </p:sp>
      <p:sp>
        <p:nvSpPr>
          <p:cNvPr id="668" name="Monthly Rank Rewards"/>
          <p:cNvSpPr txBox="1"/>
          <p:nvPr/>
        </p:nvSpPr>
        <p:spPr>
          <a:xfrm>
            <a:off x="7705901" y="10101318"/>
            <a:ext cx="4475979" cy="4826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a:spcBef>
                <a:spcPts val="4500"/>
              </a:spcBef>
              <a:defRPr sz="2600">
                <a:solidFill>
                  <a:srgbClr val="FFFFFF"/>
                </a:solidFill>
                <a:latin typeface="Gill Sans SemiBold"/>
                <a:ea typeface="Gill Sans SemiBold"/>
                <a:cs typeface="Gill Sans SemiBold"/>
                <a:sym typeface="Gill Sans SemiBold"/>
              </a:defRPr>
            </a:lvl1pPr>
          </a:lstStyle>
          <a:p>
            <a:r>
              <a:t>Monthly Rank Rewards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A7373"/>
            </a:gs>
            <a:gs pos="100000">
              <a:srgbClr val="7B789F"/>
            </a:gs>
          </a:gsLst>
          <a:lin ang="5400000" scaled="0"/>
        </a:gradFill>
        <a:effectLst/>
      </p:bgPr>
    </p:bg>
    <p:spTree>
      <p:nvGrpSpPr>
        <p:cNvPr id="1" name=""/>
        <p:cNvGrpSpPr/>
        <p:nvPr/>
      </p:nvGrpSpPr>
      <p:grpSpPr>
        <a:xfrm>
          <a:off x="0" y="0"/>
          <a:ext cx="0" cy="0"/>
          <a:chOff x="0" y="0"/>
          <a:chExt cx="0" cy="0"/>
        </a:xfrm>
      </p:grpSpPr>
      <p:pic>
        <p:nvPicPr>
          <p:cNvPr id="670" name="tone_blk.png" descr="tone_blk.png"/>
          <p:cNvPicPr>
            <a:picLocks noChangeAspect="1"/>
          </p:cNvPicPr>
          <p:nvPr/>
        </p:nvPicPr>
        <p:blipFill>
          <a:blip r:embed="rId2"/>
          <a:stretch>
            <a:fillRect/>
          </a:stretch>
        </p:blipFill>
        <p:spPr>
          <a:xfrm>
            <a:off x="2368" y="-788"/>
            <a:ext cx="24386797" cy="13717576"/>
          </a:xfrm>
          <a:prstGeom prst="rect">
            <a:avLst/>
          </a:prstGeom>
          <a:ln w="12700">
            <a:miter lim="400000"/>
          </a:ln>
        </p:spPr>
      </p:pic>
      <p:pic>
        <p:nvPicPr>
          <p:cNvPr id="671"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3"/>
          <a:stretch>
            <a:fillRect/>
          </a:stretch>
        </p:blipFill>
        <p:spPr>
          <a:xfrm>
            <a:off x="21351013" y="11964382"/>
            <a:ext cx="2154373" cy="934779"/>
          </a:xfrm>
          <a:prstGeom prst="rect">
            <a:avLst/>
          </a:prstGeom>
          <a:ln w="12700">
            <a:miter lim="400000"/>
          </a:ln>
        </p:spPr>
      </p:pic>
      <p:sp>
        <p:nvSpPr>
          <p:cNvPr id="672"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673"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4"/>
          <a:stretch>
            <a:fillRect/>
          </a:stretch>
        </p:blipFill>
        <p:spPr>
          <a:xfrm>
            <a:off x="703831" y="11747992"/>
            <a:ext cx="1367558" cy="1367558"/>
          </a:xfrm>
          <a:prstGeom prst="rect">
            <a:avLst/>
          </a:prstGeom>
          <a:ln w="12700">
            <a:miter lim="400000"/>
          </a:ln>
        </p:spPr>
      </p:pic>
      <p:sp>
        <p:nvSpPr>
          <p:cNvPr id="674" name="Rectangle"/>
          <p:cNvSpPr/>
          <p:nvPr/>
        </p:nvSpPr>
        <p:spPr>
          <a:xfrm>
            <a:off x="613111" y="4989549"/>
            <a:ext cx="23157778" cy="4466842"/>
          </a:xfrm>
          <a:prstGeom prst="rect">
            <a:avLst/>
          </a:prstGeom>
          <a:solidFill>
            <a:srgbClr val="000000">
              <a:alpha val="20000"/>
            </a:srgbClr>
          </a:solidFill>
          <a:ln w="12700">
            <a:miter lim="400000"/>
          </a:ln>
        </p:spPr>
        <p:txBody>
          <a:bodyPr lIns="50800" tIns="50800" rIns="50800" bIns="50800" anchor="ctr"/>
          <a:lstStyle/>
          <a:p>
            <a:pPr defTabSz="825500">
              <a:defRPr sz="3200">
                <a:solidFill>
                  <a:srgbClr val="FFFFFF"/>
                </a:solidFill>
              </a:defRPr>
            </a:pPr>
            <a:endParaRPr/>
          </a:p>
        </p:txBody>
      </p:sp>
      <p:sp>
        <p:nvSpPr>
          <p:cNvPr id="675" name="Rectangle"/>
          <p:cNvSpPr/>
          <p:nvPr/>
        </p:nvSpPr>
        <p:spPr>
          <a:xfrm>
            <a:off x="613111" y="9499008"/>
            <a:ext cx="23157778" cy="1367558"/>
          </a:xfrm>
          <a:prstGeom prst="rect">
            <a:avLst/>
          </a:prstGeom>
          <a:solidFill>
            <a:srgbClr val="000000">
              <a:alpha val="50000"/>
            </a:srgbClr>
          </a:solidFill>
          <a:ln w="12700">
            <a:miter lim="400000"/>
          </a:ln>
        </p:spPr>
        <p:txBody>
          <a:bodyPr lIns="50800" tIns="50800" rIns="50800" bIns="50800" anchor="ctr"/>
          <a:lstStyle/>
          <a:p>
            <a:pPr defTabSz="825500">
              <a:defRPr sz="3200">
                <a:solidFill>
                  <a:srgbClr val="FFFFFF"/>
                </a:solidFill>
              </a:defRPr>
            </a:pPr>
            <a:endParaRPr/>
          </a:p>
        </p:txBody>
      </p:sp>
      <p:sp>
        <p:nvSpPr>
          <p:cNvPr id="676" name="Global"/>
          <p:cNvSpPr txBox="1"/>
          <p:nvPr/>
        </p:nvSpPr>
        <p:spPr>
          <a:xfrm>
            <a:off x="20119657" y="5401886"/>
            <a:ext cx="1709181" cy="6858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4000">
                <a:solidFill>
                  <a:srgbClr val="FFFFFF"/>
                </a:solidFill>
                <a:latin typeface="Gill Sans SemiBold"/>
                <a:ea typeface="Gill Sans SemiBold"/>
                <a:cs typeface="Gill Sans SemiBold"/>
                <a:sym typeface="Gill Sans SemiBold"/>
              </a:defRPr>
            </a:lvl1pPr>
          </a:lstStyle>
          <a:p>
            <a:r>
              <a:t>Global</a:t>
            </a:r>
          </a:p>
        </p:txBody>
      </p:sp>
      <p:sp>
        <p:nvSpPr>
          <p:cNvPr id="677" name="( 3,000,000 QVP )"/>
          <p:cNvSpPr txBox="1"/>
          <p:nvPr/>
        </p:nvSpPr>
        <p:spPr>
          <a:xfrm>
            <a:off x="19806949" y="6726363"/>
            <a:ext cx="2360172"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( 3,000,000 QVP )</a:t>
            </a:r>
          </a:p>
        </p:txBody>
      </p:sp>
      <p:sp>
        <p:nvSpPr>
          <p:cNvPr id="678" name="€ 350,000"/>
          <p:cNvSpPr txBox="1"/>
          <p:nvPr/>
        </p:nvSpPr>
        <p:spPr>
          <a:xfrm>
            <a:off x="19909848" y="9722571"/>
            <a:ext cx="2154374" cy="609601"/>
          </a:xfrm>
          <a:prstGeom prst="rect">
            <a:avLst/>
          </a:prstGeom>
          <a:ln w="12700">
            <a:miter lim="400000"/>
          </a:ln>
          <a:effectLst>
            <a:outerShdw blurRad="50800" dist="25400" dir="2700000" rotWithShape="0">
              <a:srgbClr val="000000">
                <a:alpha val="7747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3500">
                <a:solidFill>
                  <a:srgbClr val="FFFFFF"/>
                </a:solidFill>
                <a:latin typeface="Gill Sans SemiBold"/>
                <a:ea typeface="Gill Sans SemiBold"/>
                <a:cs typeface="Gill Sans SemiBold"/>
                <a:sym typeface="Gill Sans SemiBold"/>
              </a:defRPr>
            </a:lvl1pPr>
          </a:lstStyle>
          <a:p>
            <a:r>
              <a:t>€ 350,000</a:t>
            </a:r>
          </a:p>
        </p:txBody>
      </p:sp>
      <p:sp>
        <p:nvSpPr>
          <p:cNvPr id="679" name="Monthly Reward"/>
          <p:cNvSpPr txBox="1"/>
          <p:nvPr/>
        </p:nvSpPr>
        <p:spPr>
          <a:xfrm>
            <a:off x="20070860" y="10308508"/>
            <a:ext cx="1832350" cy="3175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1600">
                <a:solidFill>
                  <a:srgbClr val="FFFFFF"/>
                </a:solidFill>
                <a:latin typeface="Gill Sans"/>
                <a:ea typeface="Gill Sans"/>
                <a:cs typeface="Gill Sans"/>
                <a:sym typeface="Gill Sans"/>
              </a:defRPr>
            </a:lvl1pPr>
          </a:lstStyle>
          <a:p>
            <a:r>
              <a:t>Monthly Reward</a:t>
            </a:r>
          </a:p>
        </p:txBody>
      </p:sp>
      <p:sp>
        <p:nvSpPr>
          <p:cNvPr id="680" name="10 Personal Customers or Club Members"/>
          <p:cNvSpPr txBox="1"/>
          <p:nvPr/>
        </p:nvSpPr>
        <p:spPr>
          <a:xfrm>
            <a:off x="19965880" y="7380058"/>
            <a:ext cx="1943255" cy="9906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SemiBold"/>
                <a:ea typeface="Gill Sans SemiBold"/>
                <a:cs typeface="Gill Sans SemiBold"/>
                <a:sym typeface="Gill Sans SemiBold"/>
              </a:defRPr>
            </a:lvl1pPr>
          </a:lstStyle>
          <a:p>
            <a:r>
              <a:t>10 Personal Customers or Club Members</a:t>
            </a:r>
          </a:p>
        </p:txBody>
      </p:sp>
      <p:sp>
        <p:nvSpPr>
          <p:cNvPr id="681" name="40% Rule"/>
          <p:cNvSpPr txBox="1"/>
          <p:nvPr/>
        </p:nvSpPr>
        <p:spPr>
          <a:xfrm>
            <a:off x="20015408" y="8687024"/>
            <a:ext cx="1943255"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40% Rule</a:t>
            </a:r>
          </a:p>
        </p:txBody>
      </p:sp>
      <p:sp>
        <p:nvSpPr>
          <p:cNvPr id="682" name="Diamond"/>
          <p:cNvSpPr txBox="1"/>
          <p:nvPr/>
        </p:nvSpPr>
        <p:spPr>
          <a:xfrm>
            <a:off x="15155468" y="5401886"/>
            <a:ext cx="2684766" cy="6858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4000">
                <a:solidFill>
                  <a:srgbClr val="FFFFFF"/>
                </a:solidFill>
                <a:latin typeface="Gill Sans SemiBold"/>
                <a:ea typeface="Gill Sans SemiBold"/>
                <a:cs typeface="Gill Sans SemiBold"/>
                <a:sym typeface="Gill Sans SemiBold"/>
              </a:defRPr>
            </a:lvl1pPr>
          </a:lstStyle>
          <a:p>
            <a:r>
              <a:t>Diamond</a:t>
            </a:r>
          </a:p>
        </p:txBody>
      </p:sp>
      <p:sp>
        <p:nvSpPr>
          <p:cNvPr id="683" name="( 1,500,000 QVP )"/>
          <p:cNvSpPr txBox="1"/>
          <p:nvPr/>
        </p:nvSpPr>
        <p:spPr>
          <a:xfrm>
            <a:off x="15277866" y="6695392"/>
            <a:ext cx="2286036"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( 1,500,000 QVP )</a:t>
            </a:r>
          </a:p>
        </p:txBody>
      </p:sp>
      <p:sp>
        <p:nvSpPr>
          <p:cNvPr id="684" name="€ 150,000"/>
          <p:cNvSpPr txBox="1"/>
          <p:nvPr/>
        </p:nvSpPr>
        <p:spPr>
          <a:xfrm>
            <a:off x="15393226" y="9722571"/>
            <a:ext cx="2154373" cy="609601"/>
          </a:xfrm>
          <a:prstGeom prst="rect">
            <a:avLst/>
          </a:prstGeom>
          <a:ln w="12700">
            <a:miter lim="400000"/>
          </a:ln>
          <a:effectLst>
            <a:outerShdw blurRad="50800" dist="25400" dir="2700000" rotWithShape="0">
              <a:srgbClr val="000000">
                <a:alpha val="7747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3500">
                <a:solidFill>
                  <a:srgbClr val="FFFFFF"/>
                </a:solidFill>
                <a:latin typeface="Gill Sans SemiBold"/>
                <a:ea typeface="Gill Sans SemiBold"/>
                <a:cs typeface="Gill Sans SemiBold"/>
                <a:sym typeface="Gill Sans SemiBold"/>
              </a:defRPr>
            </a:lvl1pPr>
          </a:lstStyle>
          <a:p>
            <a:r>
              <a:t>€ 150,000</a:t>
            </a:r>
          </a:p>
        </p:txBody>
      </p:sp>
      <p:sp>
        <p:nvSpPr>
          <p:cNvPr id="685" name="Monthly Reward"/>
          <p:cNvSpPr txBox="1"/>
          <p:nvPr/>
        </p:nvSpPr>
        <p:spPr>
          <a:xfrm>
            <a:off x="15554237" y="10308508"/>
            <a:ext cx="1832350" cy="3175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1600">
                <a:solidFill>
                  <a:srgbClr val="FFFFFF"/>
                </a:solidFill>
                <a:latin typeface="Gill Sans"/>
                <a:ea typeface="Gill Sans"/>
                <a:cs typeface="Gill Sans"/>
                <a:sym typeface="Gill Sans"/>
              </a:defRPr>
            </a:lvl1pPr>
          </a:lstStyle>
          <a:p>
            <a:r>
              <a:t>Monthly Reward</a:t>
            </a:r>
          </a:p>
        </p:txBody>
      </p:sp>
      <p:sp>
        <p:nvSpPr>
          <p:cNvPr id="686" name="9 Personal Customers or Club Members"/>
          <p:cNvSpPr txBox="1"/>
          <p:nvPr/>
        </p:nvSpPr>
        <p:spPr>
          <a:xfrm>
            <a:off x="15449257" y="7380058"/>
            <a:ext cx="1943255" cy="9906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SemiBold"/>
                <a:ea typeface="Gill Sans SemiBold"/>
                <a:cs typeface="Gill Sans SemiBold"/>
                <a:sym typeface="Gill Sans SemiBold"/>
              </a:defRPr>
            </a:lvl1pPr>
          </a:lstStyle>
          <a:p>
            <a:r>
              <a:t>9 Personal Customers or Club Members</a:t>
            </a:r>
          </a:p>
        </p:txBody>
      </p:sp>
      <p:sp>
        <p:nvSpPr>
          <p:cNvPr id="687" name="40% Rule"/>
          <p:cNvSpPr txBox="1"/>
          <p:nvPr/>
        </p:nvSpPr>
        <p:spPr>
          <a:xfrm>
            <a:off x="15498785" y="8687024"/>
            <a:ext cx="1943255"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40% Rule</a:t>
            </a:r>
          </a:p>
        </p:txBody>
      </p:sp>
      <p:sp>
        <p:nvSpPr>
          <p:cNvPr id="688" name="( 500,000 QVP )"/>
          <p:cNvSpPr txBox="1"/>
          <p:nvPr/>
        </p:nvSpPr>
        <p:spPr>
          <a:xfrm>
            <a:off x="11220373" y="6726363"/>
            <a:ext cx="1943255"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( 500,000 QVP )</a:t>
            </a:r>
          </a:p>
        </p:txBody>
      </p:sp>
      <p:sp>
        <p:nvSpPr>
          <p:cNvPr id="689" name="€ 60,000"/>
          <p:cNvSpPr txBox="1"/>
          <p:nvPr/>
        </p:nvSpPr>
        <p:spPr>
          <a:xfrm>
            <a:off x="11251165" y="9722571"/>
            <a:ext cx="1881670" cy="609601"/>
          </a:xfrm>
          <a:prstGeom prst="rect">
            <a:avLst/>
          </a:prstGeom>
          <a:ln w="12700">
            <a:miter lim="400000"/>
          </a:ln>
          <a:effectLst>
            <a:outerShdw blurRad="50800" dist="25400" dir="2700000" rotWithShape="0">
              <a:srgbClr val="000000">
                <a:alpha val="7747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3500">
                <a:solidFill>
                  <a:srgbClr val="FFFFFF"/>
                </a:solidFill>
                <a:latin typeface="Gill Sans SemiBold"/>
                <a:ea typeface="Gill Sans SemiBold"/>
                <a:cs typeface="Gill Sans SemiBold"/>
                <a:sym typeface="Gill Sans SemiBold"/>
              </a:defRPr>
            </a:lvl1pPr>
          </a:lstStyle>
          <a:p>
            <a:r>
              <a:t>€ 60,000</a:t>
            </a:r>
          </a:p>
        </p:txBody>
      </p:sp>
      <p:sp>
        <p:nvSpPr>
          <p:cNvPr id="690" name="Monthly Reward"/>
          <p:cNvSpPr txBox="1"/>
          <p:nvPr/>
        </p:nvSpPr>
        <p:spPr>
          <a:xfrm>
            <a:off x="11275826" y="10308508"/>
            <a:ext cx="1832350" cy="3175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1600">
                <a:solidFill>
                  <a:srgbClr val="FFFFFF"/>
                </a:solidFill>
                <a:latin typeface="Gill Sans"/>
                <a:ea typeface="Gill Sans"/>
                <a:cs typeface="Gill Sans"/>
                <a:sym typeface="Gill Sans"/>
              </a:defRPr>
            </a:lvl1pPr>
          </a:lstStyle>
          <a:p>
            <a:r>
              <a:t>Monthly Reward</a:t>
            </a:r>
          </a:p>
        </p:txBody>
      </p:sp>
      <p:sp>
        <p:nvSpPr>
          <p:cNvPr id="691" name="8 Personal Customers or Club Members"/>
          <p:cNvSpPr txBox="1"/>
          <p:nvPr/>
        </p:nvSpPr>
        <p:spPr>
          <a:xfrm>
            <a:off x="11170845" y="7380058"/>
            <a:ext cx="1943255" cy="9906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SemiBold"/>
                <a:ea typeface="Gill Sans SemiBold"/>
                <a:cs typeface="Gill Sans SemiBold"/>
                <a:sym typeface="Gill Sans SemiBold"/>
              </a:defRPr>
            </a:lvl1pPr>
          </a:lstStyle>
          <a:p>
            <a:r>
              <a:t>8 Personal Customers or Club Members</a:t>
            </a:r>
          </a:p>
        </p:txBody>
      </p:sp>
      <p:sp>
        <p:nvSpPr>
          <p:cNvPr id="692" name="40% Rule"/>
          <p:cNvSpPr txBox="1"/>
          <p:nvPr/>
        </p:nvSpPr>
        <p:spPr>
          <a:xfrm>
            <a:off x="11220373" y="8687024"/>
            <a:ext cx="1943255"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40% Rule</a:t>
            </a:r>
          </a:p>
        </p:txBody>
      </p:sp>
      <p:sp>
        <p:nvSpPr>
          <p:cNvPr id="693" name="( 250,000 QVP )"/>
          <p:cNvSpPr txBox="1"/>
          <p:nvPr/>
        </p:nvSpPr>
        <p:spPr>
          <a:xfrm>
            <a:off x="6547855" y="6726363"/>
            <a:ext cx="1943255"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( 250,000 QVP )</a:t>
            </a:r>
          </a:p>
        </p:txBody>
      </p:sp>
      <p:sp>
        <p:nvSpPr>
          <p:cNvPr id="694" name="€ 30,000"/>
          <p:cNvSpPr txBox="1"/>
          <p:nvPr/>
        </p:nvSpPr>
        <p:spPr>
          <a:xfrm>
            <a:off x="6578647" y="9722571"/>
            <a:ext cx="1881670" cy="609601"/>
          </a:xfrm>
          <a:prstGeom prst="rect">
            <a:avLst/>
          </a:prstGeom>
          <a:ln w="12700">
            <a:miter lim="400000"/>
          </a:ln>
          <a:effectLst>
            <a:outerShdw blurRad="50800" dist="25400" dir="2700000" rotWithShape="0">
              <a:srgbClr val="000000">
                <a:alpha val="7747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3500">
                <a:solidFill>
                  <a:srgbClr val="FFFFFF"/>
                </a:solidFill>
                <a:latin typeface="Gill Sans SemiBold"/>
                <a:ea typeface="Gill Sans SemiBold"/>
                <a:cs typeface="Gill Sans SemiBold"/>
                <a:sym typeface="Gill Sans SemiBold"/>
              </a:defRPr>
            </a:lvl1pPr>
          </a:lstStyle>
          <a:p>
            <a:r>
              <a:t>€ 30,000</a:t>
            </a:r>
          </a:p>
        </p:txBody>
      </p:sp>
      <p:sp>
        <p:nvSpPr>
          <p:cNvPr id="695" name="Monthly Reward"/>
          <p:cNvSpPr txBox="1"/>
          <p:nvPr/>
        </p:nvSpPr>
        <p:spPr>
          <a:xfrm>
            <a:off x="6603308" y="10308508"/>
            <a:ext cx="1832350" cy="3175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1600">
                <a:solidFill>
                  <a:srgbClr val="FFFFFF"/>
                </a:solidFill>
                <a:latin typeface="Gill Sans"/>
                <a:ea typeface="Gill Sans"/>
                <a:cs typeface="Gill Sans"/>
                <a:sym typeface="Gill Sans"/>
              </a:defRPr>
            </a:lvl1pPr>
          </a:lstStyle>
          <a:p>
            <a:r>
              <a:t>Monthly Reward</a:t>
            </a:r>
          </a:p>
        </p:txBody>
      </p:sp>
      <p:sp>
        <p:nvSpPr>
          <p:cNvPr id="696" name="7 Personal Customers or Club Members"/>
          <p:cNvSpPr txBox="1"/>
          <p:nvPr/>
        </p:nvSpPr>
        <p:spPr>
          <a:xfrm>
            <a:off x="6547855" y="7380058"/>
            <a:ext cx="1943255" cy="9906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SemiBold"/>
                <a:ea typeface="Gill Sans SemiBold"/>
                <a:cs typeface="Gill Sans SemiBold"/>
                <a:sym typeface="Gill Sans SemiBold"/>
              </a:defRPr>
            </a:lvl1pPr>
          </a:lstStyle>
          <a:p>
            <a:r>
              <a:t>7 Personal Customers or Club Members</a:t>
            </a:r>
          </a:p>
        </p:txBody>
      </p:sp>
      <p:sp>
        <p:nvSpPr>
          <p:cNvPr id="697" name="40% Rule"/>
          <p:cNvSpPr txBox="1"/>
          <p:nvPr/>
        </p:nvSpPr>
        <p:spPr>
          <a:xfrm>
            <a:off x="6547855" y="8687024"/>
            <a:ext cx="1943255"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40% Rule</a:t>
            </a:r>
          </a:p>
        </p:txBody>
      </p:sp>
      <p:sp>
        <p:nvSpPr>
          <p:cNvPr id="698" name="Ambassador"/>
          <p:cNvSpPr txBox="1"/>
          <p:nvPr/>
        </p:nvSpPr>
        <p:spPr>
          <a:xfrm>
            <a:off x="1420355" y="5401886"/>
            <a:ext cx="3219886" cy="6858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4000">
                <a:solidFill>
                  <a:srgbClr val="FFFFFF"/>
                </a:solidFill>
                <a:latin typeface="Gill Sans SemiBold"/>
                <a:ea typeface="Gill Sans SemiBold"/>
                <a:cs typeface="Gill Sans SemiBold"/>
                <a:sym typeface="Gill Sans SemiBold"/>
              </a:defRPr>
            </a:lvl1pPr>
          </a:lstStyle>
          <a:p>
            <a:r>
              <a:t>Ambassador</a:t>
            </a:r>
          </a:p>
        </p:txBody>
      </p:sp>
      <p:sp>
        <p:nvSpPr>
          <p:cNvPr id="699" name="( 125,000 QVP )"/>
          <p:cNvSpPr txBox="1"/>
          <p:nvPr/>
        </p:nvSpPr>
        <p:spPr>
          <a:xfrm>
            <a:off x="2058671" y="6726363"/>
            <a:ext cx="1943254"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( 125,000 QVP )</a:t>
            </a:r>
          </a:p>
        </p:txBody>
      </p:sp>
      <p:sp>
        <p:nvSpPr>
          <p:cNvPr id="700" name="€ 15,000"/>
          <p:cNvSpPr txBox="1"/>
          <p:nvPr/>
        </p:nvSpPr>
        <p:spPr>
          <a:xfrm>
            <a:off x="2089463" y="9722571"/>
            <a:ext cx="1881670" cy="609601"/>
          </a:xfrm>
          <a:prstGeom prst="rect">
            <a:avLst/>
          </a:prstGeom>
          <a:ln w="12700">
            <a:miter lim="400000"/>
          </a:ln>
          <a:effectLst>
            <a:outerShdw blurRad="50800" dist="25400" dir="2700000" rotWithShape="0">
              <a:srgbClr val="000000">
                <a:alpha val="77474"/>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3500">
                <a:solidFill>
                  <a:srgbClr val="FFFFFF"/>
                </a:solidFill>
                <a:latin typeface="Gill Sans SemiBold"/>
                <a:ea typeface="Gill Sans SemiBold"/>
                <a:cs typeface="Gill Sans SemiBold"/>
                <a:sym typeface="Gill Sans SemiBold"/>
              </a:defRPr>
            </a:lvl1pPr>
          </a:lstStyle>
          <a:p>
            <a:r>
              <a:t>€ 15,000</a:t>
            </a:r>
          </a:p>
        </p:txBody>
      </p:sp>
      <p:sp>
        <p:nvSpPr>
          <p:cNvPr id="701" name="Monthly Reward"/>
          <p:cNvSpPr txBox="1"/>
          <p:nvPr/>
        </p:nvSpPr>
        <p:spPr>
          <a:xfrm>
            <a:off x="2114123" y="10308508"/>
            <a:ext cx="1832350" cy="3175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1600">
                <a:solidFill>
                  <a:srgbClr val="FFFFFF"/>
                </a:solidFill>
                <a:latin typeface="Gill Sans"/>
                <a:ea typeface="Gill Sans"/>
                <a:cs typeface="Gill Sans"/>
                <a:sym typeface="Gill Sans"/>
              </a:defRPr>
            </a:lvl1pPr>
          </a:lstStyle>
          <a:p>
            <a:r>
              <a:t>Monthly Reward</a:t>
            </a:r>
          </a:p>
        </p:txBody>
      </p:sp>
      <p:sp>
        <p:nvSpPr>
          <p:cNvPr id="702" name="6 Personal Customers or Club Members"/>
          <p:cNvSpPr txBox="1"/>
          <p:nvPr/>
        </p:nvSpPr>
        <p:spPr>
          <a:xfrm>
            <a:off x="2058671" y="7380058"/>
            <a:ext cx="1943254" cy="9906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SemiBold"/>
                <a:ea typeface="Gill Sans SemiBold"/>
                <a:cs typeface="Gill Sans SemiBold"/>
                <a:sym typeface="Gill Sans SemiBold"/>
              </a:defRPr>
            </a:lvl1pPr>
          </a:lstStyle>
          <a:p>
            <a:r>
              <a:t>6 Personal Customers or Club Members</a:t>
            </a:r>
          </a:p>
        </p:txBody>
      </p:sp>
      <p:sp>
        <p:nvSpPr>
          <p:cNvPr id="703" name="40% Rule"/>
          <p:cNvSpPr txBox="1"/>
          <p:nvPr/>
        </p:nvSpPr>
        <p:spPr>
          <a:xfrm>
            <a:off x="2058671" y="8687024"/>
            <a:ext cx="1943254"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a:ea typeface="Gill Sans"/>
                <a:cs typeface="Gill Sans"/>
                <a:sym typeface="Gill Sans"/>
              </a:defRPr>
            </a:lvl1pPr>
          </a:lstStyle>
          <a:p>
            <a:r>
              <a:t>40% Rule</a:t>
            </a:r>
          </a:p>
        </p:txBody>
      </p:sp>
      <p:pic>
        <p:nvPicPr>
          <p:cNvPr id="704" name="Image" descr="Image"/>
          <p:cNvPicPr>
            <a:picLocks noChangeAspect="1"/>
          </p:cNvPicPr>
          <p:nvPr/>
        </p:nvPicPr>
        <p:blipFill>
          <a:blip r:embed="rId5"/>
          <a:stretch>
            <a:fillRect/>
          </a:stretch>
        </p:blipFill>
        <p:spPr>
          <a:xfrm>
            <a:off x="2480129" y="3253807"/>
            <a:ext cx="1100337" cy="1130895"/>
          </a:xfrm>
          <a:prstGeom prst="rect">
            <a:avLst/>
          </a:prstGeom>
          <a:ln w="12700">
            <a:miter lim="400000"/>
          </a:ln>
          <a:effectLst>
            <a:outerShdw blurRad="228600" dist="165100" rotWithShape="0">
              <a:srgbClr val="000000">
                <a:alpha val="68539"/>
              </a:srgbClr>
            </a:outerShdw>
          </a:effectLst>
        </p:spPr>
      </p:pic>
      <p:pic>
        <p:nvPicPr>
          <p:cNvPr id="705" name="Image" descr="Image"/>
          <p:cNvPicPr>
            <a:picLocks noChangeAspect="1"/>
          </p:cNvPicPr>
          <p:nvPr/>
        </p:nvPicPr>
        <p:blipFill>
          <a:blip r:embed="rId5"/>
          <a:stretch>
            <a:fillRect/>
          </a:stretch>
        </p:blipFill>
        <p:spPr>
          <a:xfrm>
            <a:off x="6969313" y="3253807"/>
            <a:ext cx="1100337" cy="1130895"/>
          </a:xfrm>
          <a:prstGeom prst="rect">
            <a:avLst/>
          </a:prstGeom>
          <a:ln w="12700">
            <a:miter lim="400000"/>
          </a:ln>
          <a:effectLst>
            <a:outerShdw blurRad="228600" dist="165100" rotWithShape="0">
              <a:srgbClr val="000000">
                <a:alpha val="68539"/>
              </a:srgbClr>
            </a:outerShdw>
          </a:effectLst>
        </p:spPr>
      </p:pic>
      <p:pic>
        <p:nvPicPr>
          <p:cNvPr id="706" name="Image" descr="Image"/>
          <p:cNvPicPr>
            <a:picLocks noChangeAspect="1"/>
          </p:cNvPicPr>
          <p:nvPr/>
        </p:nvPicPr>
        <p:blipFill>
          <a:blip r:embed="rId5"/>
          <a:stretch>
            <a:fillRect/>
          </a:stretch>
        </p:blipFill>
        <p:spPr>
          <a:xfrm>
            <a:off x="11458498" y="3253807"/>
            <a:ext cx="1100337" cy="1130895"/>
          </a:xfrm>
          <a:prstGeom prst="rect">
            <a:avLst/>
          </a:prstGeom>
          <a:ln w="12700">
            <a:miter lim="400000"/>
          </a:ln>
          <a:effectLst>
            <a:outerShdw blurRad="228600" dist="165100" rotWithShape="0">
              <a:srgbClr val="000000">
                <a:alpha val="68539"/>
              </a:srgbClr>
            </a:outerShdw>
          </a:effectLst>
        </p:spPr>
      </p:pic>
      <p:pic>
        <p:nvPicPr>
          <p:cNvPr id="707" name="Image" descr="Image"/>
          <p:cNvPicPr>
            <a:picLocks noChangeAspect="1"/>
          </p:cNvPicPr>
          <p:nvPr/>
        </p:nvPicPr>
        <p:blipFill>
          <a:blip r:embed="rId5"/>
          <a:stretch>
            <a:fillRect/>
          </a:stretch>
        </p:blipFill>
        <p:spPr>
          <a:xfrm>
            <a:off x="20436867" y="3253807"/>
            <a:ext cx="1100337" cy="1130895"/>
          </a:xfrm>
          <a:prstGeom prst="rect">
            <a:avLst/>
          </a:prstGeom>
          <a:ln w="12700">
            <a:miter lim="400000"/>
          </a:ln>
          <a:effectLst>
            <a:outerShdw blurRad="228600" dist="165100" rotWithShape="0">
              <a:srgbClr val="000000">
                <a:alpha val="68539"/>
              </a:srgbClr>
            </a:outerShdw>
          </a:effectLst>
        </p:spPr>
      </p:pic>
      <p:sp>
        <p:nvSpPr>
          <p:cNvPr id="708" name="Compensation Plan Summary"/>
          <p:cNvSpPr txBox="1"/>
          <p:nvPr/>
        </p:nvSpPr>
        <p:spPr>
          <a:xfrm>
            <a:off x="2217383" y="462746"/>
            <a:ext cx="19207613" cy="14732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9000">
                <a:solidFill>
                  <a:srgbClr val="FFFFFF"/>
                </a:solidFill>
                <a:latin typeface="Gill Sans SemiBold"/>
                <a:ea typeface="Gill Sans SemiBold"/>
                <a:cs typeface="Gill Sans SemiBold"/>
                <a:sym typeface="Gill Sans SemiBold"/>
              </a:defRPr>
            </a:lvl1pPr>
          </a:lstStyle>
          <a:p>
            <a:r>
              <a:t>Compensation Plan Summary</a:t>
            </a:r>
          </a:p>
        </p:txBody>
      </p:sp>
      <p:sp>
        <p:nvSpPr>
          <p:cNvPr id="709" name="AMBASSADOR LEVELS"/>
          <p:cNvSpPr txBox="1"/>
          <p:nvPr/>
        </p:nvSpPr>
        <p:spPr>
          <a:xfrm>
            <a:off x="2217383" y="1850049"/>
            <a:ext cx="19207613"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spc="250">
                <a:solidFill>
                  <a:srgbClr val="FFFFFF"/>
                </a:solidFill>
                <a:latin typeface="Gill Sans Light"/>
                <a:ea typeface="Gill Sans Light"/>
                <a:cs typeface="Gill Sans Light"/>
                <a:sym typeface="Gill Sans Light"/>
              </a:defRPr>
            </a:lvl1pPr>
          </a:lstStyle>
          <a:p>
            <a:r>
              <a:t>AMBASSADOR LEVELS</a:t>
            </a:r>
          </a:p>
        </p:txBody>
      </p:sp>
      <p:pic>
        <p:nvPicPr>
          <p:cNvPr id="710" name="Image" descr="Image"/>
          <p:cNvPicPr>
            <a:picLocks noChangeAspect="1"/>
          </p:cNvPicPr>
          <p:nvPr/>
        </p:nvPicPr>
        <p:blipFill>
          <a:blip r:embed="rId6"/>
          <a:stretch>
            <a:fillRect/>
          </a:stretch>
        </p:blipFill>
        <p:spPr>
          <a:xfrm>
            <a:off x="7321591" y="4828159"/>
            <a:ext cx="395781" cy="399289"/>
          </a:xfrm>
          <a:prstGeom prst="rect">
            <a:avLst/>
          </a:prstGeom>
          <a:ln w="12700">
            <a:miter lim="400000"/>
          </a:ln>
        </p:spPr>
      </p:pic>
      <p:pic>
        <p:nvPicPr>
          <p:cNvPr id="711" name="Image" descr="Image"/>
          <p:cNvPicPr>
            <a:picLocks noChangeAspect="1"/>
          </p:cNvPicPr>
          <p:nvPr/>
        </p:nvPicPr>
        <p:blipFill>
          <a:blip r:embed="rId6"/>
          <a:stretch>
            <a:fillRect/>
          </a:stretch>
        </p:blipFill>
        <p:spPr>
          <a:xfrm>
            <a:off x="11573709" y="4828159"/>
            <a:ext cx="395781" cy="399289"/>
          </a:xfrm>
          <a:prstGeom prst="rect">
            <a:avLst/>
          </a:prstGeom>
          <a:ln w="12700">
            <a:miter lim="400000"/>
          </a:ln>
        </p:spPr>
      </p:pic>
      <p:pic>
        <p:nvPicPr>
          <p:cNvPr id="712" name="Image" descr="Image"/>
          <p:cNvPicPr>
            <a:picLocks noChangeAspect="1"/>
          </p:cNvPicPr>
          <p:nvPr/>
        </p:nvPicPr>
        <p:blipFill>
          <a:blip r:embed="rId6"/>
          <a:stretch>
            <a:fillRect/>
          </a:stretch>
        </p:blipFill>
        <p:spPr>
          <a:xfrm>
            <a:off x="12047842" y="4828159"/>
            <a:ext cx="395781" cy="399289"/>
          </a:xfrm>
          <a:prstGeom prst="rect">
            <a:avLst/>
          </a:prstGeom>
          <a:ln w="12700">
            <a:miter lim="400000"/>
          </a:ln>
        </p:spPr>
      </p:pic>
      <p:sp>
        <p:nvSpPr>
          <p:cNvPr id="713" name="Ambassador"/>
          <p:cNvSpPr txBox="1"/>
          <p:nvPr/>
        </p:nvSpPr>
        <p:spPr>
          <a:xfrm>
            <a:off x="5909540" y="5401886"/>
            <a:ext cx="3219885" cy="6858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4000">
                <a:solidFill>
                  <a:srgbClr val="FFFFFF"/>
                </a:solidFill>
                <a:latin typeface="Gill Sans SemiBold"/>
                <a:ea typeface="Gill Sans SemiBold"/>
                <a:cs typeface="Gill Sans SemiBold"/>
                <a:sym typeface="Gill Sans SemiBold"/>
              </a:defRPr>
            </a:lvl1pPr>
          </a:lstStyle>
          <a:p>
            <a:r>
              <a:t>Ambassador</a:t>
            </a:r>
          </a:p>
        </p:txBody>
      </p:sp>
      <p:sp>
        <p:nvSpPr>
          <p:cNvPr id="714" name="Ambassador"/>
          <p:cNvSpPr txBox="1"/>
          <p:nvPr/>
        </p:nvSpPr>
        <p:spPr>
          <a:xfrm>
            <a:off x="10532504" y="5401886"/>
            <a:ext cx="3219885" cy="6858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4000">
                <a:solidFill>
                  <a:srgbClr val="FFFFFF"/>
                </a:solidFill>
                <a:latin typeface="Gill Sans SemiBold"/>
                <a:ea typeface="Gill Sans SemiBold"/>
                <a:cs typeface="Gill Sans SemiBold"/>
                <a:sym typeface="Gill Sans SemiBold"/>
              </a:defRPr>
            </a:lvl1pPr>
          </a:lstStyle>
          <a:p>
            <a:r>
              <a:t>Ambassador</a:t>
            </a:r>
          </a:p>
        </p:txBody>
      </p:sp>
      <p:sp>
        <p:nvSpPr>
          <p:cNvPr id="715" name="AMBASSADOR"/>
          <p:cNvSpPr txBox="1"/>
          <p:nvPr/>
        </p:nvSpPr>
        <p:spPr>
          <a:xfrm>
            <a:off x="14860470" y="6093628"/>
            <a:ext cx="3219885"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Light"/>
                <a:ea typeface="Gill Sans Light"/>
                <a:cs typeface="Gill Sans Light"/>
                <a:sym typeface="Gill Sans Light"/>
              </a:defRPr>
            </a:lvl1pPr>
          </a:lstStyle>
          <a:p>
            <a:r>
              <a:t>AMBASSADOR</a:t>
            </a:r>
          </a:p>
        </p:txBody>
      </p:sp>
      <p:sp>
        <p:nvSpPr>
          <p:cNvPr id="716" name="AMBASSADOR"/>
          <p:cNvSpPr txBox="1"/>
          <p:nvPr/>
        </p:nvSpPr>
        <p:spPr>
          <a:xfrm>
            <a:off x="19377092" y="6093628"/>
            <a:ext cx="3219886"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Light"/>
                <a:ea typeface="Gill Sans Light"/>
                <a:cs typeface="Gill Sans Light"/>
                <a:sym typeface="Gill Sans Light"/>
              </a:defRPr>
            </a:lvl1pPr>
          </a:lstStyle>
          <a:p>
            <a:r>
              <a:t>AMBASSADOR</a:t>
            </a:r>
          </a:p>
        </p:txBody>
      </p:sp>
      <p:sp>
        <p:nvSpPr>
          <p:cNvPr id="717" name="TWO STAR"/>
          <p:cNvSpPr txBox="1"/>
          <p:nvPr/>
        </p:nvSpPr>
        <p:spPr>
          <a:xfrm>
            <a:off x="10398724" y="6093628"/>
            <a:ext cx="3219885"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Light"/>
                <a:ea typeface="Gill Sans Light"/>
                <a:cs typeface="Gill Sans Light"/>
                <a:sym typeface="Gill Sans Light"/>
              </a:defRPr>
            </a:lvl1pPr>
          </a:lstStyle>
          <a:p>
            <a:r>
              <a:t>TWO STAR</a:t>
            </a:r>
          </a:p>
        </p:txBody>
      </p:sp>
      <p:sp>
        <p:nvSpPr>
          <p:cNvPr id="718" name="ONE STAR"/>
          <p:cNvSpPr txBox="1"/>
          <p:nvPr/>
        </p:nvSpPr>
        <p:spPr>
          <a:xfrm>
            <a:off x="5909540" y="6093628"/>
            <a:ext cx="3219885" cy="3683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spcBef>
                <a:spcPts val="4500"/>
              </a:spcBef>
              <a:defRPr sz="2000">
                <a:solidFill>
                  <a:srgbClr val="FFFFFF"/>
                </a:solidFill>
                <a:latin typeface="Gill Sans Light"/>
                <a:ea typeface="Gill Sans Light"/>
                <a:cs typeface="Gill Sans Light"/>
                <a:sym typeface="Gill Sans Light"/>
              </a:defRPr>
            </a:lvl1pPr>
          </a:lstStyle>
          <a:p>
            <a:r>
              <a:t>ONE STAR</a:t>
            </a:r>
          </a:p>
        </p:txBody>
      </p:sp>
      <p:pic>
        <p:nvPicPr>
          <p:cNvPr id="719" name="Image" descr="Image"/>
          <p:cNvPicPr>
            <a:picLocks noChangeAspect="1"/>
          </p:cNvPicPr>
          <p:nvPr/>
        </p:nvPicPr>
        <p:blipFill>
          <a:blip r:embed="rId7"/>
          <a:stretch>
            <a:fillRect/>
          </a:stretch>
        </p:blipFill>
        <p:spPr>
          <a:xfrm>
            <a:off x="15947682" y="3263408"/>
            <a:ext cx="1111693" cy="1111693"/>
          </a:xfrm>
          <a:prstGeom prst="rect">
            <a:avLst/>
          </a:prstGeom>
          <a:ln w="12700">
            <a:miter lim="400000"/>
          </a:ln>
          <a:effectLst>
            <a:outerShdw blurRad="228600" dist="165100" rotWithShape="0">
              <a:srgbClr val="000000">
                <a:alpha val="68539"/>
              </a:srgbClr>
            </a:outerShdw>
          </a:effec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30" name="tone_blk.png" descr="tone_blk.png"/>
          <p:cNvPicPr>
            <a:picLocks noChangeAspect="1"/>
          </p:cNvPicPr>
          <p:nvPr/>
        </p:nvPicPr>
        <p:blipFill>
          <a:blip r:embed="rId3"/>
          <a:stretch>
            <a:fillRect/>
          </a:stretch>
        </p:blipFill>
        <p:spPr>
          <a:xfrm>
            <a:off x="-1" y="0"/>
            <a:ext cx="24384001" cy="13716001"/>
          </a:xfrm>
          <a:prstGeom prst="rect">
            <a:avLst/>
          </a:prstGeom>
          <a:ln w="12700">
            <a:miter lim="400000"/>
          </a:ln>
        </p:spPr>
      </p:pic>
      <p:sp>
        <p:nvSpPr>
          <p:cNvPr id="731" name="On-demand Personal Development content library including e-books, videos, audios, podcasts and more. Live and on-demand virtual training events."/>
          <p:cNvSpPr txBox="1"/>
          <p:nvPr/>
        </p:nvSpPr>
        <p:spPr>
          <a:xfrm>
            <a:off x="3421011" y="6592221"/>
            <a:ext cx="17541978" cy="2387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5000" i="1">
                <a:solidFill>
                  <a:srgbClr val="FFFFFF"/>
                </a:solidFill>
                <a:latin typeface="Gill Sans SemiBold"/>
                <a:ea typeface="Gill Sans SemiBold"/>
                <a:cs typeface="Gill Sans SemiBold"/>
                <a:sym typeface="Gill Sans SemiBold"/>
              </a:defRPr>
            </a:lvl1pPr>
          </a:lstStyle>
          <a:p>
            <a:r>
              <a:t>On-demand Personal Development content library including e-books, videos, audios, podcasts and more. Live and on-demand virtual training events.</a:t>
            </a:r>
          </a:p>
        </p:txBody>
      </p:sp>
      <p:sp>
        <p:nvSpPr>
          <p:cNvPr id="732" name="Elevate by Electi"/>
          <p:cNvSpPr txBox="1"/>
          <p:nvPr/>
        </p:nvSpPr>
        <p:spPr>
          <a:xfrm>
            <a:off x="7578228" y="4751737"/>
            <a:ext cx="9227543" cy="1612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0">
                <a:solidFill>
                  <a:srgbClr val="FFFFFF"/>
                </a:solidFill>
                <a:latin typeface="Gill Sans SemiBold"/>
                <a:ea typeface="Gill Sans SemiBold"/>
                <a:cs typeface="Gill Sans SemiBold"/>
                <a:sym typeface="Gill Sans SemiBold"/>
              </a:defRPr>
            </a:lvl1pPr>
          </a:lstStyle>
          <a:p>
            <a:r>
              <a:t>Elevate by Electi</a:t>
            </a:r>
          </a:p>
        </p:txBody>
      </p:sp>
      <p:pic>
        <p:nvPicPr>
          <p:cNvPr id="733"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4"/>
          <a:stretch>
            <a:fillRect/>
          </a:stretch>
        </p:blipFill>
        <p:spPr>
          <a:xfrm>
            <a:off x="21351013" y="11964382"/>
            <a:ext cx="2154373" cy="934779"/>
          </a:xfrm>
          <a:prstGeom prst="rect">
            <a:avLst/>
          </a:prstGeom>
          <a:ln w="12700">
            <a:miter lim="400000"/>
          </a:ln>
        </p:spPr>
      </p:pic>
      <p:sp>
        <p:nvSpPr>
          <p:cNvPr id="734"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735"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5"/>
          <a:stretch>
            <a:fillRect/>
          </a:stretch>
        </p:blipFill>
        <p:spPr>
          <a:xfrm>
            <a:off x="703831" y="11747992"/>
            <a:ext cx="1367558" cy="1367558"/>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37" name="tone_blk.png" descr="tone_blk.png"/>
          <p:cNvPicPr>
            <a:picLocks noChangeAspect="1"/>
          </p:cNvPicPr>
          <p:nvPr/>
        </p:nvPicPr>
        <p:blipFill>
          <a:blip r:embed="rId3"/>
          <a:stretch>
            <a:fillRect/>
          </a:stretch>
        </p:blipFill>
        <p:spPr>
          <a:xfrm>
            <a:off x="0" y="0"/>
            <a:ext cx="24384001" cy="13716001"/>
          </a:xfrm>
          <a:prstGeom prst="rect">
            <a:avLst/>
          </a:prstGeom>
          <a:ln w="12700">
            <a:miter lim="400000"/>
          </a:ln>
        </p:spPr>
      </p:pic>
      <p:sp>
        <p:nvSpPr>
          <p:cNvPr id="738" name="Travel in style and save money…"/>
          <p:cNvSpPr txBox="1"/>
          <p:nvPr/>
        </p:nvSpPr>
        <p:spPr>
          <a:xfrm>
            <a:off x="391061" y="5424158"/>
            <a:ext cx="23327153" cy="2867684"/>
          </a:xfrm>
          <a:prstGeom prst="rect">
            <a:avLst/>
          </a:prstGeom>
          <a:ln w="12700">
            <a:miter lim="400000"/>
          </a:ln>
          <a:effectLst>
            <a:outerShdw blurRad="76200" dist="106751" dir="1802672"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9000">
                <a:solidFill>
                  <a:srgbClr val="FFFFFF"/>
                </a:solidFill>
                <a:latin typeface="Gill Sans SemiBold"/>
                <a:ea typeface="Gill Sans SemiBold"/>
                <a:cs typeface="Gill Sans SemiBold"/>
                <a:sym typeface="Gill Sans SemiBold"/>
              </a:defRPr>
            </a:pPr>
            <a:r>
              <a:t>Travel in style and save money</a:t>
            </a:r>
          </a:p>
          <a:p>
            <a:pPr>
              <a:defRPr sz="9000">
                <a:solidFill>
                  <a:srgbClr val="FFFFFF"/>
                </a:solidFill>
                <a:latin typeface="Gill Sans SemiBold"/>
                <a:ea typeface="Gill Sans SemiBold"/>
                <a:cs typeface="Gill Sans SemiBold"/>
                <a:sym typeface="Gill Sans SemiBold"/>
              </a:defRPr>
            </a:pPr>
            <a:r>
              <a:t>with Explōre by Electi experiences.</a:t>
            </a:r>
          </a:p>
        </p:txBody>
      </p:sp>
      <p:sp>
        <p:nvSpPr>
          <p:cNvPr id="739" name="A complete integrated portal for your daily activities and leisure."/>
          <p:cNvSpPr txBox="1"/>
          <p:nvPr/>
        </p:nvSpPr>
        <p:spPr>
          <a:xfrm>
            <a:off x="391061" y="8653004"/>
            <a:ext cx="23327153" cy="406401"/>
          </a:xfrm>
          <a:prstGeom prst="rect">
            <a:avLst/>
          </a:prstGeom>
          <a:ln w="12700">
            <a:miter lim="400000"/>
          </a:ln>
          <a:effectLst>
            <a:outerShdw blurRad="76200" dist="106751" dir="1802672" rotWithShape="0">
              <a:srgbClr val="000000">
                <a:alpha val="7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i="1">
                <a:solidFill>
                  <a:srgbClr val="FFFFFF"/>
                </a:solidFill>
                <a:latin typeface="Gill Sans SemiBold"/>
                <a:ea typeface="Gill Sans SemiBold"/>
                <a:cs typeface="Gill Sans SemiBold"/>
                <a:sym typeface="Gill Sans SemiBold"/>
              </a:defRPr>
            </a:lvl1pPr>
          </a:lstStyle>
          <a:p>
            <a:r>
              <a:t>A complete integrated portal for your daily activities and leisure.</a:t>
            </a:r>
          </a:p>
        </p:txBody>
      </p:sp>
      <p:pic>
        <p:nvPicPr>
          <p:cNvPr id="740"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4"/>
          <a:stretch>
            <a:fillRect/>
          </a:stretch>
        </p:blipFill>
        <p:spPr>
          <a:xfrm>
            <a:off x="21351013" y="11964382"/>
            <a:ext cx="2154373" cy="934779"/>
          </a:xfrm>
          <a:prstGeom prst="rect">
            <a:avLst/>
          </a:prstGeom>
          <a:ln w="12700">
            <a:miter lim="400000"/>
          </a:ln>
        </p:spPr>
      </p:pic>
      <p:sp>
        <p:nvSpPr>
          <p:cNvPr id="741"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742"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5"/>
          <a:stretch>
            <a:fillRect/>
          </a:stretch>
        </p:blipFill>
        <p:spPr>
          <a:xfrm>
            <a:off x="703831" y="11747992"/>
            <a:ext cx="1367558" cy="1367558"/>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 name="PHOTO-2023-10-10-18-45-48.jpg" descr="PHOTO-2023-10-10-18-45-48.jpg"/>
          <p:cNvPicPr>
            <a:picLocks noChangeAspect="1"/>
          </p:cNvPicPr>
          <p:nvPr/>
        </p:nvPicPr>
        <p:blipFill>
          <a:blip r:embed="rId2"/>
          <a:stretch>
            <a:fillRect/>
          </a:stretch>
        </p:blipFill>
        <p:spPr>
          <a:xfrm>
            <a:off x="-31041" y="108760"/>
            <a:ext cx="24384001" cy="12649201"/>
          </a:xfrm>
          <a:prstGeom prst="rect">
            <a:avLst/>
          </a:prstGeom>
          <a:ln w="12700">
            <a:miter lim="400000"/>
          </a:ln>
        </p:spPr>
      </p:pic>
      <p:pic>
        <p:nvPicPr>
          <p:cNvPr id="745" name="PHOTO-2023-10-10-18-47-15.jpg" descr="PHOTO-2023-10-10-18-47-15.jpg"/>
          <p:cNvPicPr>
            <a:picLocks noChangeAspect="1"/>
          </p:cNvPicPr>
          <p:nvPr/>
        </p:nvPicPr>
        <p:blipFill>
          <a:blip r:embed="rId3"/>
          <a:srcRect l="5548" t="570" r="85670" b="92741"/>
          <a:stretch>
            <a:fillRect/>
          </a:stretch>
        </p:blipFill>
        <p:spPr>
          <a:xfrm>
            <a:off x="1077823" y="127886"/>
            <a:ext cx="1784429" cy="625156"/>
          </a:xfrm>
          <a:prstGeom prst="rect">
            <a:avLst/>
          </a:prstGeom>
          <a:ln w="12700">
            <a:miter lim="400000"/>
          </a:ln>
        </p:spPr>
      </p:pic>
      <p:pic>
        <p:nvPicPr>
          <p:cNvPr id="746" name="Oval Oval" descr="Oval Oval"/>
          <p:cNvPicPr>
            <a:picLocks/>
          </p:cNvPicPr>
          <p:nvPr/>
        </p:nvPicPr>
        <p:blipFill>
          <a:blip r:embed="rId4"/>
          <a:stretch>
            <a:fillRect/>
          </a:stretch>
        </p:blipFill>
        <p:spPr>
          <a:xfrm>
            <a:off x="20565532" y="8136980"/>
            <a:ext cx="3254066" cy="138430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300"/>
                                  </p:stCondLst>
                                  <p:iterate>
                                    <p:tmAbs val="0"/>
                                  </p:iterate>
                                  <p:childTnLst>
                                    <p:set>
                                      <p:cBhvr>
                                        <p:cTn id="6" fill="hold"/>
                                        <p:tgtEl>
                                          <p:spTgt spid="746"/>
                                        </p:tgtEl>
                                        <p:attrNameLst>
                                          <p:attrName>style.visibility</p:attrName>
                                        </p:attrNameLst>
                                      </p:cBhvr>
                                      <p:to>
                                        <p:strVal val="visible"/>
                                      </p:to>
                                    </p:set>
                                    <p:animEffect transition="in" filter="dissolve">
                                      <p:cBhvr>
                                        <p:cTn id="7" dur="1000"/>
                                        <p:tgtEl>
                                          <p:spTgt spid="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ff\Desktop\ADRIAN MATHEW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8" y="8347"/>
            <a:ext cx="24398858" cy="1370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63025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49" name="tone_blk.png" descr="tone_blk.png"/>
          <p:cNvPicPr>
            <a:picLocks noChangeAspect="1"/>
          </p:cNvPicPr>
          <p:nvPr/>
        </p:nvPicPr>
        <p:blipFill>
          <a:blip r:embed="rId3"/>
          <a:stretch>
            <a:fillRect/>
          </a:stretch>
        </p:blipFill>
        <p:spPr>
          <a:xfrm>
            <a:off x="1" y="-1"/>
            <a:ext cx="24383998" cy="13716001"/>
          </a:xfrm>
          <a:prstGeom prst="rect">
            <a:avLst/>
          </a:prstGeom>
          <a:ln w="12700">
            <a:miter lim="400000"/>
          </a:ln>
        </p:spPr>
      </p:pic>
      <p:sp>
        <p:nvSpPr>
          <p:cNvPr id="750" name="Sign up…"/>
          <p:cNvSpPr txBox="1"/>
          <p:nvPr/>
        </p:nvSpPr>
        <p:spPr>
          <a:xfrm>
            <a:off x="12625656" y="2257857"/>
            <a:ext cx="7907562" cy="8209281"/>
          </a:xfrm>
          <a:prstGeom prst="rect">
            <a:avLst/>
          </a:prstGeom>
          <a:ln w="12700">
            <a:miter lim="400000"/>
          </a:ln>
          <a:effectLst>
            <a:outerShdw blurRad="50800" dist="63500" dir="1802672"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1296458" indent="-1296458" algn="l">
              <a:lnSpc>
                <a:spcPct val="110000"/>
              </a:lnSpc>
              <a:buSzPct val="100000"/>
              <a:buAutoNum type="arabicPeriod"/>
              <a:defRPr sz="7000" i="1">
                <a:solidFill>
                  <a:srgbClr val="FFFFFF"/>
                </a:solidFill>
                <a:latin typeface="Gill Sans SemiBold"/>
                <a:ea typeface="Gill Sans SemiBold"/>
                <a:cs typeface="Gill Sans SemiBold"/>
                <a:sym typeface="Gill Sans SemiBold"/>
              </a:defRPr>
            </a:pPr>
            <a:r>
              <a:t>Sign up</a:t>
            </a:r>
          </a:p>
          <a:p>
            <a:pPr marL="1296458" indent="-1296458" algn="l">
              <a:lnSpc>
                <a:spcPct val="110000"/>
              </a:lnSpc>
              <a:buSzPct val="100000"/>
              <a:buAutoNum type="arabicPeriod"/>
              <a:defRPr sz="7000" i="1">
                <a:solidFill>
                  <a:srgbClr val="FFFFFF"/>
                </a:solidFill>
                <a:latin typeface="Gill Sans SemiBold"/>
                <a:ea typeface="Gill Sans SemiBold"/>
                <a:cs typeface="Gill Sans SemiBold"/>
                <a:sym typeface="Gill Sans SemiBold"/>
              </a:defRPr>
            </a:pPr>
            <a:r>
              <a:t>Goals</a:t>
            </a:r>
          </a:p>
          <a:p>
            <a:pPr marL="1296458" indent="-1296458" algn="l">
              <a:lnSpc>
                <a:spcPct val="110000"/>
              </a:lnSpc>
              <a:buSzPct val="100000"/>
              <a:buAutoNum type="arabicPeriod"/>
              <a:defRPr sz="7000" i="1">
                <a:solidFill>
                  <a:srgbClr val="FFFFFF"/>
                </a:solidFill>
                <a:latin typeface="Gill Sans SemiBold"/>
                <a:ea typeface="Gill Sans SemiBold"/>
                <a:cs typeface="Gill Sans SemiBold"/>
                <a:sym typeface="Gill Sans SemiBold"/>
              </a:defRPr>
            </a:pPr>
            <a:r>
              <a:t>Products</a:t>
            </a:r>
          </a:p>
          <a:p>
            <a:pPr marL="1296458" indent="-1296458" algn="l">
              <a:lnSpc>
                <a:spcPct val="110000"/>
              </a:lnSpc>
              <a:buSzPct val="100000"/>
              <a:buAutoNum type="arabicPeriod"/>
              <a:defRPr sz="7000" i="1">
                <a:solidFill>
                  <a:srgbClr val="FFFFFF"/>
                </a:solidFill>
                <a:latin typeface="Gill Sans SemiBold"/>
                <a:ea typeface="Gill Sans SemiBold"/>
                <a:cs typeface="Gill Sans SemiBold"/>
                <a:sym typeface="Gill Sans SemiBold"/>
              </a:defRPr>
            </a:pPr>
            <a:r>
              <a:t>Name list</a:t>
            </a:r>
          </a:p>
          <a:p>
            <a:pPr marL="1296458" indent="-1296458" algn="l">
              <a:lnSpc>
                <a:spcPct val="110000"/>
              </a:lnSpc>
              <a:buSzPct val="100000"/>
              <a:buAutoNum type="arabicPeriod"/>
              <a:defRPr sz="7000" i="1">
                <a:solidFill>
                  <a:srgbClr val="FFFFFF"/>
                </a:solidFill>
                <a:latin typeface="Gill Sans SemiBold"/>
                <a:ea typeface="Gill Sans SemiBold"/>
                <a:cs typeface="Gill Sans SemiBold"/>
                <a:sym typeface="Gill Sans SemiBold"/>
              </a:defRPr>
            </a:pPr>
            <a:r>
              <a:t>Invite</a:t>
            </a:r>
          </a:p>
          <a:p>
            <a:pPr marL="1296458" indent="-1296458" algn="l">
              <a:lnSpc>
                <a:spcPct val="110000"/>
              </a:lnSpc>
              <a:buSzPct val="100000"/>
              <a:buAutoNum type="arabicPeriod"/>
              <a:defRPr sz="7000" i="1">
                <a:solidFill>
                  <a:srgbClr val="FFFFFF"/>
                </a:solidFill>
                <a:latin typeface="Gill Sans SemiBold"/>
                <a:ea typeface="Gill Sans SemiBold"/>
                <a:cs typeface="Gill Sans SemiBold"/>
                <a:sym typeface="Gill Sans SemiBold"/>
              </a:defRPr>
            </a:pPr>
            <a:r>
              <a:t>Present</a:t>
            </a:r>
          </a:p>
          <a:p>
            <a:pPr marL="1296458" indent="-1296458" algn="l">
              <a:lnSpc>
                <a:spcPct val="110000"/>
              </a:lnSpc>
              <a:buSzPct val="100000"/>
              <a:buAutoNum type="arabicPeriod"/>
              <a:defRPr sz="7000" i="1">
                <a:solidFill>
                  <a:srgbClr val="FFFFFF"/>
                </a:solidFill>
                <a:latin typeface="Gill Sans SemiBold"/>
                <a:ea typeface="Gill Sans SemiBold"/>
                <a:cs typeface="Gill Sans SemiBold"/>
                <a:sym typeface="Gill Sans SemiBold"/>
              </a:defRPr>
            </a:pPr>
            <a:r>
              <a:t>Educate</a:t>
            </a:r>
          </a:p>
        </p:txBody>
      </p:sp>
      <p:pic>
        <p:nvPicPr>
          <p:cNvPr id="751"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4"/>
          <a:stretch>
            <a:fillRect/>
          </a:stretch>
        </p:blipFill>
        <p:spPr>
          <a:xfrm>
            <a:off x="21351013" y="11964382"/>
            <a:ext cx="2154373" cy="934779"/>
          </a:xfrm>
          <a:prstGeom prst="rect">
            <a:avLst/>
          </a:prstGeom>
          <a:ln w="12700">
            <a:miter lim="400000"/>
          </a:ln>
        </p:spPr>
      </p:pic>
      <p:sp>
        <p:nvSpPr>
          <p:cNvPr id="752"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753"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5"/>
          <a:stretch>
            <a:fillRect/>
          </a:stretch>
        </p:blipFill>
        <p:spPr>
          <a:xfrm>
            <a:off x="703831" y="11747992"/>
            <a:ext cx="1367558" cy="1367558"/>
          </a:xfrm>
          <a:prstGeom prst="rect">
            <a:avLst/>
          </a:prstGeom>
          <a:ln w="12700">
            <a:miter lim="400000"/>
          </a:ln>
        </p:spPr>
      </p:pic>
      <p:sp>
        <p:nvSpPr>
          <p:cNvPr id="754" name="Circle"/>
          <p:cNvSpPr/>
          <p:nvPr/>
        </p:nvSpPr>
        <p:spPr>
          <a:xfrm>
            <a:off x="4216400" y="3384189"/>
            <a:ext cx="6074437" cy="6074437"/>
          </a:xfrm>
          <a:prstGeom prst="ellipse">
            <a:avLst/>
          </a:prstGeom>
          <a:ln w="190500">
            <a:solidFill>
              <a:srgbClr val="FFFFFF"/>
            </a:solidFill>
            <a:miter lim="400000"/>
          </a:ln>
        </p:spPr>
        <p:txBody>
          <a:bodyPr lIns="50800" tIns="50800" rIns="50800" bIns="50800" anchor="ctr"/>
          <a:lstStyle/>
          <a:p>
            <a:pPr defTabSz="825500">
              <a:defRPr sz="3200">
                <a:solidFill>
                  <a:srgbClr val="FFFFFF"/>
                </a:solidFill>
              </a:defRPr>
            </a:pPr>
            <a:endParaRPr/>
          </a:p>
        </p:txBody>
      </p:sp>
      <p:sp>
        <p:nvSpPr>
          <p:cNvPr id="755" name="7"/>
          <p:cNvSpPr txBox="1"/>
          <p:nvPr/>
        </p:nvSpPr>
        <p:spPr>
          <a:xfrm>
            <a:off x="5057609" y="2836077"/>
            <a:ext cx="4662951" cy="6159501"/>
          </a:xfrm>
          <a:prstGeom prst="rect">
            <a:avLst/>
          </a:prstGeom>
          <a:ln w="12700">
            <a:miter lim="400000"/>
          </a:ln>
          <a:effectLst>
            <a:outerShdw blurRad="50800" dist="25400" dir="2700000" rotWithShape="0">
              <a:srgbClr val="000000">
                <a:alpha val="3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0000" i="1">
                <a:solidFill>
                  <a:srgbClr val="FFFFFF"/>
                </a:solidFill>
                <a:latin typeface="Gill Sans SemiBold"/>
                <a:ea typeface="Gill Sans SemiBold"/>
                <a:cs typeface="Gill Sans SemiBold"/>
                <a:sym typeface="Gill Sans SemiBold"/>
              </a:defRPr>
            </a:lvl1pPr>
          </a:lstStyle>
          <a:p>
            <a:r>
              <a:t>7</a:t>
            </a:r>
          </a:p>
        </p:txBody>
      </p:sp>
      <p:sp>
        <p:nvSpPr>
          <p:cNvPr id="756" name="Steps"/>
          <p:cNvSpPr txBox="1"/>
          <p:nvPr/>
        </p:nvSpPr>
        <p:spPr>
          <a:xfrm>
            <a:off x="4922143" y="7530843"/>
            <a:ext cx="4662950" cy="191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2000" i="1">
                <a:solidFill>
                  <a:srgbClr val="FFFFFF"/>
                </a:solidFill>
                <a:latin typeface="Gill Sans SemiBold"/>
                <a:ea typeface="Gill Sans SemiBold"/>
                <a:cs typeface="Gill Sans SemiBold"/>
                <a:sym typeface="Gill Sans SemiBold"/>
              </a:defRPr>
            </a:lvl1pPr>
          </a:lstStyle>
          <a:p>
            <a:r>
              <a:t>Steps</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758" name="tone_blk.png" descr="tone_blk.pn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759" name="Choice is Yours."/>
          <p:cNvSpPr txBox="1">
            <a:spLocks noGrp="1"/>
          </p:cNvSpPr>
          <p:nvPr>
            <p:ph type="title" idx="4294967295"/>
          </p:nvPr>
        </p:nvSpPr>
        <p:spPr>
          <a:xfrm>
            <a:off x="5643021" y="2457767"/>
            <a:ext cx="13097958" cy="2449131"/>
          </a:xfrm>
          <a:prstGeom prst="rect">
            <a:avLst/>
          </a:prstGeom>
        </p:spPr>
        <p:txBody>
          <a:bodyPr anchor="ctr">
            <a:normAutofit fontScale="90000"/>
          </a:bodyPr>
          <a:lstStyle>
            <a:lvl1pPr defTabSz="457200">
              <a:lnSpc>
                <a:spcPct val="120000"/>
              </a:lnSpc>
              <a:defRPr sz="15000" b="0" spc="-298">
                <a:solidFill>
                  <a:srgbClr val="373535"/>
                </a:solidFill>
                <a:latin typeface="Gill Sans SemiBold"/>
                <a:ea typeface="Gill Sans SemiBold"/>
                <a:cs typeface="Gill Sans SemiBold"/>
                <a:sym typeface="Gill Sans SemiBold"/>
              </a:defRPr>
            </a:lvl1pPr>
          </a:lstStyle>
          <a:p>
            <a:r>
              <a:t>Choice is Yours.</a:t>
            </a:r>
          </a:p>
        </p:txBody>
      </p:sp>
      <p:sp>
        <p:nvSpPr>
          <p:cNvPr id="760" name="Start your new journey today."/>
          <p:cNvSpPr txBox="1"/>
          <p:nvPr/>
        </p:nvSpPr>
        <p:spPr>
          <a:xfrm>
            <a:off x="9008343" y="5077208"/>
            <a:ext cx="6367314"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i="1">
                <a:solidFill>
                  <a:srgbClr val="FFFFFF"/>
                </a:solidFill>
                <a:latin typeface="Gill Sans SemiBold"/>
                <a:ea typeface="Gill Sans SemiBold"/>
                <a:cs typeface="Gill Sans SemiBold"/>
                <a:sym typeface="Gill Sans SemiBold"/>
              </a:defRPr>
            </a:lvl1pPr>
          </a:lstStyle>
          <a:p>
            <a:r>
              <a:t>Start your new journey today. </a:t>
            </a:r>
          </a:p>
        </p:txBody>
      </p:sp>
      <p:pic>
        <p:nvPicPr>
          <p:cNvPr id="761"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4"/>
          <a:stretch>
            <a:fillRect/>
          </a:stretch>
        </p:blipFill>
        <p:spPr>
          <a:xfrm>
            <a:off x="21351013" y="11964382"/>
            <a:ext cx="2154373" cy="934779"/>
          </a:xfrm>
          <a:prstGeom prst="rect">
            <a:avLst/>
          </a:prstGeom>
          <a:ln w="12700">
            <a:miter lim="400000"/>
          </a:ln>
        </p:spPr>
      </p:pic>
      <p:sp>
        <p:nvSpPr>
          <p:cNvPr id="762"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763"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5"/>
          <a:stretch>
            <a:fillRect/>
          </a:stretch>
        </p:blipFill>
        <p:spPr>
          <a:xfrm>
            <a:off x="703831" y="11747992"/>
            <a:ext cx="1367558" cy="136755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white text&#10;&#10;Description automatically generated">
            <a:extLst>
              <a:ext uri="{FF2B5EF4-FFF2-40B4-BE49-F238E27FC236}">
                <a16:creationId xmlns:a16="http://schemas.microsoft.com/office/drawing/2014/main" xmlns="" id="{D07CC54D-6621-7C2C-F88F-CF7A28642DF8}"/>
              </a:ext>
            </a:extLst>
          </p:cNvPr>
          <p:cNvPicPr>
            <a:picLocks noChangeAspect="1"/>
          </p:cNvPicPr>
          <p:nvPr/>
        </p:nvPicPr>
        <p:blipFill rotWithShape="1">
          <a:blip r:embed="rId2">
            <a:extLst>
              <a:ext uri="{28A0092B-C50C-407E-A947-70E740481C1C}">
                <a14:useLocalDpi xmlns:a14="http://schemas.microsoft.com/office/drawing/2010/main" val="0"/>
              </a:ext>
            </a:extLst>
          </a:blip>
          <a:srcRect t="2597"/>
          <a:stretch/>
        </p:blipFill>
        <p:spPr>
          <a:xfrm>
            <a:off x="20" y="10"/>
            <a:ext cx="24383980" cy="13715990"/>
          </a:xfrm>
          <a:prstGeom prst="rect">
            <a:avLst/>
          </a:prstGeom>
          <a:noFill/>
        </p:spPr>
      </p:pic>
    </p:spTree>
    <p:extLst>
      <p:ext uri="{BB962C8B-B14F-4D97-AF65-F5344CB8AC3E}">
        <p14:creationId xmlns:p14="http://schemas.microsoft.com/office/powerpoint/2010/main" val="392351999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14450"/>
            <a:ext cx="24331542" cy="11111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14720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6" y="0"/>
            <a:ext cx="24439416" cy="1371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535150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1" name="tone_blk.png" descr="tone_blk.png"/>
          <p:cNvPicPr>
            <a:picLocks noChangeAspect="1"/>
          </p:cNvPicPr>
          <p:nvPr/>
        </p:nvPicPr>
        <p:blipFill>
          <a:blip r:embed="rId3"/>
          <a:stretch>
            <a:fillRect/>
          </a:stretch>
        </p:blipFill>
        <p:spPr>
          <a:xfrm>
            <a:off x="0" y="-1"/>
            <a:ext cx="24384000" cy="13716001"/>
          </a:xfrm>
          <a:prstGeom prst="rect">
            <a:avLst/>
          </a:prstGeom>
          <a:ln w="12700">
            <a:miter lim="400000"/>
          </a:ln>
        </p:spPr>
      </p:pic>
      <p:sp>
        <p:nvSpPr>
          <p:cNvPr id="262" name="Rectangle"/>
          <p:cNvSpPr/>
          <p:nvPr/>
        </p:nvSpPr>
        <p:spPr>
          <a:xfrm>
            <a:off x="2664693" y="5142830"/>
            <a:ext cx="19054614" cy="3735140"/>
          </a:xfrm>
          <a:prstGeom prst="rect">
            <a:avLst/>
          </a:prstGeom>
          <a:solidFill>
            <a:srgbClr val="000000">
              <a:alpha val="50000"/>
            </a:srgbClr>
          </a:solidFill>
          <a:ln w="12700">
            <a:miter lim="400000"/>
          </a:ln>
        </p:spPr>
        <p:txBody>
          <a:bodyPr lIns="50800" tIns="50800" rIns="50800" bIns="50800" anchor="ctr"/>
          <a:lstStyle/>
          <a:p>
            <a:pPr defTabSz="825500">
              <a:defRPr sz="3200">
                <a:solidFill>
                  <a:srgbClr val="FFFFFF"/>
                </a:solidFill>
              </a:defRPr>
            </a:pPr>
            <a:endParaRPr/>
          </a:p>
        </p:txBody>
      </p:sp>
      <p:sp>
        <p:nvSpPr>
          <p:cNvPr id="263" name="Lack of micronutrients is a…"/>
          <p:cNvSpPr txBox="1"/>
          <p:nvPr/>
        </p:nvSpPr>
        <p:spPr>
          <a:xfrm>
            <a:off x="2776963" y="5435599"/>
            <a:ext cx="18830074" cy="284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9000" i="1">
                <a:solidFill>
                  <a:srgbClr val="FFFFFF"/>
                </a:solidFill>
                <a:latin typeface="Gill Sans SemiBold"/>
                <a:ea typeface="Gill Sans SemiBold"/>
                <a:cs typeface="Gill Sans SemiBold"/>
                <a:sym typeface="Gill Sans SemiBold"/>
              </a:defRPr>
            </a:pPr>
            <a:r>
              <a:t>Lack of micronutrients is a</a:t>
            </a:r>
          </a:p>
          <a:p>
            <a:pPr>
              <a:defRPr sz="9000" i="1">
                <a:solidFill>
                  <a:srgbClr val="FFFFFF"/>
                </a:solidFill>
                <a:latin typeface="Gill Sans SemiBold"/>
                <a:ea typeface="Gill Sans SemiBold"/>
                <a:cs typeface="Gill Sans SemiBold"/>
                <a:sym typeface="Gill Sans SemiBold"/>
              </a:defRPr>
            </a:pPr>
            <a:r>
              <a:t>major global health problem.</a:t>
            </a:r>
          </a:p>
        </p:txBody>
      </p:sp>
      <p:pic>
        <p:nvPicPr>
          <p:cNvPr id="264"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4"/>
          <a:stretch>
            <a:fillRect/>
          </a:stretch>
        </p:blipFill>
        <p:spPr>
          <a:xfrm>
            <a:off x="21351013" y="11964382"/>
            <a:ext cx="2154373" cy="934779"/>
          </a:xfrm>
          <a:prstGeom prst="rect">
            <a:avLst/>
          </a:prstGeom>
          <a:ln w="12700">
            <a:miter lim="400000"/>
          </a:ln>
        </p:spPr>
      </p:pic>
      <p:sp>
        <p:nvSpPr>
          <p:cNvPr id="265"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266"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5"/>
          <a:stretch>
            <a:fillRect/>
          </a:stretch>
        </p:blipFill>
        <p:spPr>
          <a:xfrm>
            <a:off x="703831" y="11747992"/>
            <a:ext cx="1367558" cy="136755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iterate type="lt">
                                    <p:tmAbs val="100"/>
                                  </p:iterate>
                                  <p:childTnLst>
                                    <p:set>
                                      <p:cBhvr>
                                        <p:cTn id="6" fill="hold"/>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8" name="tone_blk.png" descr="tone_blk.png"/>
          <p:cNvPicPr>
            <a:picLocks noChangeAspect="1"/>
          </p:cNvPicPr>
          <p:nvPr/>
        </p:nvPicPr>
        <p:blipFill>
          <a:blip r:embed="rId3"/>
          <a:stretch>
            <a:fillRect/>
          </a:stretch>
        </p:blipFill>
        <p:spPr>
          <a:xfrm>
            <a:off x="0" y="0"/>
            <a:ext cx="24384001" cy="13716001"/>
          </a:xfrm>
          <a:prstGeom prst="rect">
            <a:avLst/>
          </a:prstGeom>
          <a:ln w="12700">
            <a:miter lim="400000"/>
          </a:ln>
        </p:spPr>
      </p:pic>
      <p:sp>
        <p:nvSpPr>
          <p:cNvPr id="269" name="By the end of this century our food will be so empty, that it will be no longer useful for human consumption. It will only fill the human stomach and not be able to truly nourish humans.…"/>
          <p:cNvSpPr txBox="1"/>
          <p:nvPr/>
        </p:nvSpPr>
        <p:spPr>
          <a:xfrm>
            <a:off x="2311308" y="7264247"/>
            <a:ext cx="19761384"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4000" i="1">
                <a:solidFill>
                  <a:srgbClr val="FFFFFF"/>
                </a:solidFill>
                <a:latin typeface="Gill Sans SemiBold"/>
                <a:ea typeface="Gill Sans SemiBold"/>
                <a:cs typeface="Gill Sans SemiBold"/>
                <a:sym typeface="Gill Sans SemiBold"/>
              </a:defRPr>
            </a:pPr>
            <a:r>
              <a:rPr sz="5000"/>
              <a:t>By the end of this century our food will be so empty, that it will be no longer useful for human consumption. It will only fill the human stomach and not be able to truly nourish humans.</a:t>
            </a:r>
          </a:p>
          <a:p>
            <a:pPr>
              <a:defRPr sz="4000" i="1">
                <a:solidFill>
                  <a:srgbClr val="FFFFFF"/>
                </a:solidFill>
                <a:latin typeface="Gill Sans SemiBold"/>
                <a:ea typeface="Gill Sans SemiBold"/>
                <a:cs typeface="Gill Sans SemiBold"/>
                <a:sym typeface="Gill Sans SemiBold"/>
              </a:defRPr>
            </a:pPr>
            <a:r>
              <a:rPr sz="5000"/>
              <a:t>   </a:t>
            </a:r>
            <a:r>
              <a:t> </a:t>
            </a:r>
          </a:p>
          <a:p>
            <a:pPr>
              <a:defRPr sz="3000" i="1">
                <a:solidFill>
                  <a:srgbClr val="FFFFFF"/>
                </a:solidFill>
                <a:latin typeface="Gill Sans SemiBold"/>
                <a:ea typeface="Gill Sans SemiBold"/>
                <a:cs typeface="Gill Sans SemiBold"/>
                <a:sym typeface="Gill Sans SemiBold"/>
              </a:defRPr>
            </a:pPr>
            <a:r>
              <a:t>Rudolf Steiner 1921</a:t>
            </a:r>
          </a:p>
        </p:txBody>
      </p:sp>
      <p:pic>
        <p:nvPicPr>
          <p:cNvPr id="270"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4"/>
          <a:stretch>
            <a:fillRect/>
          </a:stretch>
        </p:blipFill>
        <p:spPr>
          <a:xfrm>
            <a:off x="21351013" y="11964382"/>
            <a:ext cx="2154373" cy="934779"/>
          </a:xfrm>
          <a:prstGeom prst="rect">
            <a:avLst/>
          </a:prstGeom>
          <a:ln w="12700">
            <a:miter lim="400000"/>
          </a:ln>
        </p:spPr>
      </p:pic>
      <p:sp>
        <p:nvSpPr>
          <p:cNvPr id="271"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272"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5"/>
          <a:stretch>
            <a:fillRect/>
          </a:stretch>
        </p:blipFill>
        <p:spPr>
          <a:xfrm>
            <a:off x="703831" y="11747992"/>
            <a:ext cx="1367558" cy="136755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iterate type="lt">
                                    <p:tmAbs val="100"/>
                                  </p:iterate>
                                  <p:childTnLst>
                                    <p:set>
                                      <p:cBhvr>
                                        <p:cTn id="6" fill="hold"/>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276"/>
            <a:ext cx="24384000" cy="13663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587261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281" name="tone_blk.png" descr="tone_blk.png"/>
          <p:cNvPicPr>
            <a:picLocks noChangeAspect="1"/>
          </p:cNvPicPr>
          <p:nvPr/>
        </p:nvPicPr>
        <p:blipFill>
          <a:blip r:embed="rId2"/>
          <a:stretch>
            <a:fillRect/>
          </a:stretch>
        </p:blipFill>
        <p:spPr>
          <a:xfrm>
            <a:off x="0" y="-1"/>
            <a:ext cx="24384000" cy="13716001"/>
          </a:xfrm>
          <a:prstGeom prst="rect">
            <a:avLst/>
          </a:prstGeom>
          <a:ln w="12700">
            <a:miter lim="400000"/>
          </a:ln>
        </p:spPr>
      </p:pic>
      <p:sp>
        <p:nvSpPr>
          <p:cNvPr id="282" name="ESTABLISHED UNIVERSITY PARTNERSHIPS"/>
          <p:cNvSpPr txBox="1"/>
          <p:nvPr/>
        </p:nvSpPr>
        <p:spPr>
          <a:xfrm>
            <a:off x="2549161" y="713529"/>
            <a:ext cx="19285678" cy="2844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9000">
                <a:solidFill>
                  <a:srgbClr val="000000"/>
                </a:solidFill>
                <a:latin typeface="Gill Sans SemiBold"/>
                <a:ea typeface="Gill Sans SemiBold"/>
                <a:cs typeface="Gill Sans SemiBold"/>
                <a:sym typeface="Gill Sans SemiBold"/>
              </a:defRPr>
            </a:lvl1pPr>
          </a:lstStyle>
          <a:p>
            <a:r>
              <a:t>ESTABLISHED UNIVERSITY PARTNERSHIPS</a:t>
            </a:r>
          </a:p>
        </p:txBody>
      </p:sp>
      <p:pic>
        <p:nvPicPr>
          <p:cNvPr id="283" name="pLxo3rKEp7R2v4JEOU0SNenN0sfEh0erL5aCxRz7GODs7QUBH_GXErCAkyNsZPuFd6vue3eTZzKTFd1KS1EXiV4mMADB_n_enUS1Lb3zZhNEsbsBC71ElfbG2x6I65Ej5mFpysJc1PVvAPyCQ8dgm_Ke3w=s2048.png" descr="pLxo3rKEp7R2v4JEOU0SNenN0sfEh0erL5aCxRz7GODs7QUBH_GXErCAkyNsZPuFd6vue3eTZzKTFd1KS1EXiV4mMADB_n_enUS1Lb3zZhNEsbsBC71ElfbG2x6I65Ej5mFpysJc1PVvAPyCQ8dgm_Ke3w=s2048.png"/>
          <p:cNvPicPr>
            <a:picLocks noChangeAspect="1"/>
          </p:cNvPicPr>
          <p:nvPr/>
        </p:nvPicPr>
        <p:blipFill>
          <a:blip r:embed="rId3"/>
          <a:stretch>
            <a:fillRect/>
          </a:stretch>
        </p:blipFill>
        <p:spPr>
          <a:xfrm>
            <a:off x="21351013" y="11964382"/>
            <a:ext cx="2154373" cy="934779"/>
          </a:xfrm>
          <a:prstGeom prst="rect">
            <a:avLst/>
          </a:prstGeom>
          <a:ln w="12700">
            <a:miter lim="400000"/>
          </a:ln>
        </p:spPr>
      </p:pic>
      <p:sp>
        <p:nvSpPr>
          <p:cNvPr id="284" name="visit us at electi.club"/>
          <p:cNvSpPr txBox="1"/>
          <p:nvPr/>
        </p:nvSpPr>
        <p:spPr>
          <a:xfrm>
            <a:off x="2477363" y="12228571"/>
            <a:ext cx="3717337" cy="40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2000" spc="39">
                <a:solidFill>
                  <a:srgbClr val="FFFFFF"/>
                </a:solidFill>
                <a:latin typeface="Gill Sans"/>
                <a:ea typeface="Gill Sans"/>
                <a:cs typeface="Gill Sans"/>
                <a:sym typeface="Gill Sans"/>
              </a:defRPr>
            </a:pPr>
            <a:r>
              <a:rPr>
                <a:latin typeface="Gill Sans Light"/>
                <a:ea typeface="Gill Sans Light"/>
                <a:cs typeface="Gill Sans Light"/>
                <a:sym typeface="Gill Sans Light"/>
              </a:rPr>
              <a:t>visit us at </a:t>
            </a:r>
            <a:r>
              <a:rPr>
                <a:latin typeface="Gill Sans SemiBold"/>
                <a:ea typeface="Gill Sans SemiBold"/>
                <a:cs typeface="Gill Sans SemiBold"/>
                <a:sym typeface="Gill Sans SemiBold"/>
              </a:rPr>
              <a:t>electi.club</a:t>
            </a:r>
          </a:p>
        </p:txBody>
      </p:sp>
      <p:pic>
        <p:nvPicPr>
          <p:cNvPr id="285" name="g1n5nElRwIkivuMBX-vVtMeaArgZyCDRtPAED7j3vEHLt-ZMzH1Jl2BT02WQ230VBp6ds4Oy4tQTp0D70RWmKyLcKjzoaJF3a41HD4VY2I9x4J_xwc8sDB6UIiJqKLUIVGnEyp-Z1pdcNQAfXxpn7aq7gQ=s2048.png" descr="g1n5nElRwIkivuMBX-vVtMeaArgZyCDRtPAED7j3vEHLt-ZMzH1Jl2BT02WQ230VBp6ds4Oy4tQTp0D70RWmKyLcKjzoaJF3a41HD4VY2I9x4J_xwc8sDB6UIiJqKLUIVGnEyp-Z1pdcNQAfXxpn7aq7gQ=s2048.png"/>
          <p:cNvPicPr>
            <a:picLocks noChangeAspect="1"/>
          </p:cNvPicPr>
          <p:nvPr/>
        </p:nvPicPr>
        <p:blipFill>
          <a:blip r:embed="rId4"/>
          <a:stretch>
            <a:fillRect/>
          </a:stretch>
        </p:blipFill>
        <p:spPr>
          <a:xfrm>
            <a:off x="703831" y="11747992"/>
            <a:ext cx="1367558" cy="1367558"/>
          </a:xfrm>
          <a:prstGeom prst="rect">
            <a:avLst/>
          </a:prstGeom>
          <a:ln w="12700">
            <a:miter lim="400000"/>
          </a:ln>
        </p:spPr>
      </p:pic>
      <p:pic>
        <p:nvPicPr>
          <p:cNvPr id="286" name="lju_uni.jpg" descr="lju_uni.jpg"/>
          <p:cNvPicPr>
            <a:picLocks/>
          </p:cNvPicPr>
          <p:nvPr/>
        </p:nvPicPr>
        <p:blipFill>
          <a:blip r:embed="rId5"/>
          <a:srcRect l="8812" r="8812"/>
          <a:stretch>
            <a:fillRect/>
          </a:stretch>
        </p:blipFill>
        <p:spPr>
          <a:xfrm>
            <a:off x="2287934" y="3637359"/>
            <a:ext cx="6346001" cy="4362282"/>
          </a:xfrm>
          <a:prstGeom prst="rect">
            <a:avLst/>
          </a:prstGeom>
          <a:ln w="12700">
            <a:miter lim="400000"/>
          </a:ln>
        </p:spPr>
      </p:pic>
      <p:pic>
        <p:nvPicPr>
          <p:cNvPr id="287" name="istockphoto-1365120360-612x612.jpg" descr="istockphoto-1365120360-612x612.jpg"/>
          <p:cNvPicPr>
            <a:picLocks noChangeAspect="1"/>
          </p:cNvPicPr>
          <p:nvPr/>
        </p:nvPicPr>
        <p:blipFill>
          <a:blip r:embed="rId6"/>
          <a:srcRect l="36" r="36"/>
          <a:stretch>
            <a:fillRect/>
          </a:stretch>
        </p:blipFill>
        <p:spPr>
          <a:xfrm>
            <a:off x="4978350" y="7693530"/>
            <a:ext cx="965201" cy="542926"/>
          </a:xfrm>
          <a:prstGeom prst="rect">
            <a:avLst/>
          </a:prstGeom>
          <a:ln w="12700">
            <a:miter lim="400000"/>
          </a:ln>
          <a:effectLst>
            <a:outerShdw blurRad="190500" dist="8455" dir="5400000" rotWithShape="0">
              <a:srgbClr val="000000"/>
            </a:outerShdw>
          </a:effectLst>
        </p:spPr>
      </p:pic>
      <p:sp>
        <p:nvSpPr>
          <p:cNvPr id="288" name="University of Ljubljana is the oldest and largest higher education and scientific research institution in Slovenia."/>
          <p:cNvSpPr txBox="1"/>
          <p:nvPr/>
        </p:nvSpPr>
        <p:spPr>
          <a:xfrm>
            <a:off x="2562206" y="9686580"/>
            <a:ext cx="5831781"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2500" i="1">
                <a:solidFill>
                  <a:srgbClr val="FFFFFF"/>
                </a:solidFill>
                <a:latin typeface="Gill Sans SemiBold"/>
                <a:ea typeface="Gill Sans SemiBold"/>
                <a:cs typeface="Gill Sans SemiBold"/>
                <a:sym typeface="Gill Sans SemiBold"/>
              </a:defRPr>
            </a:lvl1pPr>
          </a:lstStyle>
          <a:p>
            <a:r>
              <a:t>University of Ljubljana is the oldest and largest higher education and scientific research institution in Slovenia.</a:t>
            </a:r>
          </a:p>
        </p:txBody>
      </p:sp>
      <p:sp>
        <p:nvSpPr>
          <p:cNvPr id="289" name="University of Ljubljana"/>
          <p:cNvSpPr txBox="1"/>
          <p:nvPr/>
        </p:nvSpPr>
        <p:spPr>
          <a:xfrm>
            <a:off x="2305080" y="8802767"/>
            <a:ext cx="6346033"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000">
                <a:solidFill>
                  <a:srgbClr val="FFFFFF"/>
                </a:solidFill>
                <a:latin typeface="Gill Sans SemiBold"/>
                <a:ea typeface="Gill Sans SemiBold"/>
                <a:cs typeface="Gill Sans SemiBold"/>
                <a:sym typeface="Gill Sans SemiBold"/>
              </a:defRPr>
            </a:lvl1pPr>
          </a:lstStyle>
          <a:p>
            <a:r>
              <a:t>University of Ljubljana</a:t>
            </a:r>
          </a:p>
        </p:txBody>
      </p:sp>
      <p:grpSp>
        <p:nvGrpSpPr>
          <p:cNvPr id="294" name="Group"/>
          <p:cNvGrpSpPr/>
          <p:nvPr/>
        </p:nvGrpSpPr>
        <p:grpSpPr>
          <a:xfrm>
            <a:off x="15741444" y="3637359"/>
            <a:ext cx="6346033" cy="8055822"/>
            <a:chOff x="0" y="0"/>
            <a:chExt cx="6346031" cy="8055820"/>
          </a:xfrm>
        </p:grpSpPr>
        <p:pic>
          <p:nvPicPr>
            <p:cNvPr id="290" name="zur_ini.jpg" descr="zur_ini.jpg"/>
            <p:cNvPicPr>
              <a:picLocks/>
            </p:cNvPicPr>
            <p:nvPr/>
          </p:nvPicPr>
          <p:blipFill>
            <a:blip r:embed="rId7"/>
            <a:srcRect l="8812" r="8812"/>
            <a:stretch>
              <a:fillRect/>
            </a:stretch>
          </p:blipFill>
          <p:spPr>
            <a:xfrm>
              <a:off x="0" y="0"/>
              <a:ext cx="6346001" cy="4362282"/>
            </a:xfrm>
            <a:prstGeom prst="rect">
              <a:avLst/>
            </a:prstGeom>
            <a:ln w="12700" cap="flat">
              <a:noFill/>
              <a:miter lim="400000"/>
            </a:ln>
            <a:effectLst/>
          </p:spPr>
        </p:pic>
        <p:pic>
          <p:nvPicPr>
            <p:cNvPr id="291" name="Image" descr="Image"/>
            <p:cNvPicPr>
              <a:picLocks noChangeAspect="1"/>
            </p:cNvPicPr>
            <p:nvPr/>
          </p:nvPicPr>
          <p:blipFill>
            <a:blip r:embed="rId8"/>
            <a:srcRect t="16436" b="16436"/>
            <a:stretch>
              <a:fillRect/>
            </a:stretch>
          </p:blipFill>
          <p:spPr>
            <a:xfrm>
              <a:off x="2783086" y="4158149"/>
              <a:ext cx="779888" cy="523510"/>
            </a:xfrm>
            <a:prstGeom prst="rect">
              <a:avLst/>
            </a:prstGeom>
            <a:ln w="12700" cap="flat">
              <a:noFill/>
              <a:miter lim="400000"/>
            </a:ln>
            <a:effectLst>
              <a:outerShdw blurRad="190500" dist="8455" dir="5400000" rotWithShape="0">
                <a:srgbClr val="000000"/>
              </a:outerShdw>
            </a:effectLst>
          </p:spPr>
        </p:pic>
        <p:sp>
          <p:nvSpPr>
            <p:cNvPr id="292" name="The University of Zurich is one of the most prestigious research institutions in Europe, with a strong reputation in medicine, immunology, biology, genetics, and neuroscience."/>
            <p:cNvSpPr txBox="1"/>
            <p:nvPr/>
          </p:nvSpPr>
          <p:spPr>
            <a:xfrm>
              <a:off x="257125" y="6049220"/>
              <a:ext cx="5831782" cy="2006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defRPr sz="2500" i="1">
                  <a:solidFill>
                    <a:srgbClr val="FFFFFF"/>
                  </a:solidFill>
                  <a:latin typeface="Gill Sans SemiBold"/>
                  <a:ea typeface="Gill Sans SemiBold"/>
                  <a:cs typeface="Gill Sans SemiBold"/>
                  <a:sym typeface="Gill Sans SemiBold"/>
                </a:defRPr>
              </a:lvl1pPr>
            </a:lstStyle>
            <a:p>
              <a:r>
                <a:t>The University of Zurich is one of the most prestigious research institutions in Europe, with a strong reputation in medicine, immunology, biology, genetics, and neuroscience. </a:t>
              </a:r>
            </a:p>
          </p:txBody>
        </p:sp>
        <p:sp>
          <p:nvSpPr>
            <p:cNvPr id="293" name="University of Zurich"/>
            <p:cNvSpPr txBox="1"/>
            <p:nvPr/>
          </p:nvSpPr>
          <p:spPr>
            <a:xfrm>
              <a:off x="0" y="5165407"/>
              <a:ext cx="6346032" cy="711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4000">
                  <a:solidFill>
                    <a:srgbClr val="FFFFFF"/>
                  </a:solidFill>
                  <a:latin typeface="Gill Sans SemiBold"/>
                  <a:ea typeface="Gill Sans SemiBold"/>
                  <a:cs typeface="Gill Sans SemiBold"/>
                  <a:sym typeface="Gill Sans SemiBold"/>
                </a:defRPr>
              </a:lvl1pPr>
            </a:lstStyle>
            <a:p>
              <a:r>
                <a:t>University of Zurich</a:t>
              </a:r>
            </a:p>
          </p:txBody>
        </p:sp>
      </p:grpSp>
      <p:grpSp>
        <p:nvGrpSpPr>
          <p:cNvPr id="299" name="Group"/>
          <p:cNvGrpSpPr/>
          <p:nvPr/>
        </p:nvGrpSpPr>
        <p:grpSpPr>
          <a:xfrm>
            <a:off x="9010427" y="3637359"/>
            <a:ext cx="6363147" cy="8436822"/>
            <a:chOff x="0" y="0"/>
            <a:chExt cx="6363146" cy="8436820"/>
          </a:xfrm>
        </p:grpSpPr>
        <p:pic>
          <p:nvPicPr>
            <p:cNvPr id="295" name="mun_uni.jpg" descr="mun_uni.jpg"/>
            <p:cNvPicPr>
              <a:picLocks/>
            </p:cNvPicPr>
            <p:nvPr/>
          </p:nvPicPr>
          <p:blipFill>
            <a:blip r:embed="rId9"/>
            <a:srcRect l="8812" r="8812"/>
            <a:stretch>
              <a:fillRect/>
            </a:stretch>
          </p:blipFill>
          <p:spPr>
            <a:xfrm>
              <a:off x="17145" y="0"/>
              <a:ext cx="6346002" cy="4362282"/>
            </a:xfrm>
            <a:prstGeom prst="rect">
              <a:avLst/>
            </a:prstGeom>
            <a:ln w="12700" cap="flat">
              <a:noFill/>
              <a:miter lim="400000"/>
            </a:ln>
            <a:effectLst/>
          </p:spPr>
        </p:pic>
        <p:pic>
          <p:nvPicPr>
            <p:cNvPr id="296" name="ger_fl.png" descr="ger_fl.png"/>
            <p:cNvPicPr>
              <a:picLocks noChangeAspect="1"/>
            </p:cNvPicPr>
            <p:nvPr/>
          </p:nvPicPr>
          <p:blipFill>
            <a:blip r:embed="rId10"/>
            <a:srcRect l="5308" r="5308"/>
            <a:stretch>
              <a:fillRect/>
            </a:stretch>
          </p:blipFill>
          <p:spPr>
            <a:xfrm>
              <a:off x="2800232" y="4158149"/>
              <a:ext cx="779889" cy="523510"/>
            </a:xfrm>
            <a:prstGeom prst="rect">
              <a:avLst/>
            </a:prstGeom>
            <a:ln w="12700" cap="flat">
              <a:noFill/>
              <a:miter lim="400000"/>
            </a:ln>
            <a:effectLst>
              <a:outerShdw blurRad="190500" dist="8455" dir="5400000" rotWithShape="0">
                <a:srgbClr val="000000"/>
              </a:outerShdw>
            </a:effectLst>
          </p:spPr>
        </p:pic>
        <p:sp>
          <p:nvSpPr>
            <p:cNvPr id="297" name="University of Munich"/>
            <p:cNvSpPr txBox="1"/>
            <p:nvPr/>
          </p:nvSpPr>
          <p:spPr>
            <a:xfrm>
              <a:off x="0" y="5165407"/>
              <a:ext cx="6346032" cy="711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4000">
                  <a:solidFill>
                    <a:srgbClr val="FFFFFF"/>
                  </a:solidFill>
                  <a:latin typeface="Gill Sans SemiBold"/>
                  <a:ea typeface="Gill Sans SemiBold"/>
                  <a:cs typeface="Gill Sans SemiBold"/>
                  <a:sym typeface="Gill Sans SemiBold"/>
                </a:defRPr>
              </a:lvl1pPr>
            </a:lstStyle>
            <a:p>
              <a:r>
                <a:t>University of Munich</a:t>
              </a:r>
            </a:p>
          </p:txBody>
        </p:sp>
        <p:sp>
          <p:nvSpPr>
            <p:cNvPr id="298" name="A technical university of Munich that specialises in engineering, technology, medicine, and the applied and natural sciences, it is organised into 11 schools…"/>
            <p:cNvSpPr txBox="1"/>
            <p:nvPr/>
          </p:nvSpPr>
          <p:spPr>
            <a:xfrm>
              <a:off x="257125" y="6049220"/>
              <a:ext cx="5831781" cy="2387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p>
              <a:pPr>
                <a:defRPr sz="2500" i="1">
                  <a:solidFill>
                    <a:srgbClr val="FFFFFF"/>
                  </a:solidFill>
                  <a:latin typeface="Gill Sans SemiBold"/>
                  <a:ea typeface="Gill Sans SemiBold"/>
                  <a:cs typeface="Gill Sans SemiBold"/>
                  <a:sym typeface="Gill Sans SemiBold"/>
                </a:defRPr>
              </a:pPr>
              <a:r>
                <a:t>A technical university of Munich that specialises in engineering, technology, medicine, and the applied and natural sciences, it is organised into 11 schools</a:t>
              </a:r>
            </a:p>
            <a:p>
              <a:pPr>
                <a:defRPr sz="2500" i="1">
                  <a:solidFill>
                    <a:srgbClr val="FFFFFF"/>
                  </a:solidFill>
                  <a:latin typeface="Gill Sans SemiBold"/>
                  <a:ea typeface="Gill Sans SemiBold"/>
                  <a:cs typeface="Gill Sans SemiBold"/>
                  <a:sym typeface="Gill Sans SemiBold"/>
                </a:defRPr>
              </a:pPr>
              <a:r>
                <a:t>and departments, and supported by numerous research centres.</a:t>
              </a:r>
            </a:p>
          </p:txBody>
        </p:sp>
      </p:gr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55</TotalTime>
  <Words>1127</Words>
  <Application>Microsoft Office PowerPoint</Application>
  <PresentationFormat>Custom</PresentationFormat>
  <Paragraphs>225</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21_BasicWhite</vt:lpstr>
      <vt:lpstr>PowerPoint Presentation</vt:lpstr>
      <vt:lpstr>Choice is yours.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Choice is Yours.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Adrian Mathews</dc:creator>
  <cp:lastModifiedBy>Adrian Mathews</cp:lastModifiedBy>
  <cp:revision>11</cp:revision>
  <dcterms:modified xsi:type="dcterms:W3CDTF">2024-02-19T23:52:47Z</dcterms:modified>
</cp:coreProperties>
</file>